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586" r:id="rId2"/>
    <p:sldId id="585" r:id="rId3"/>
    <p:sldId id="587" r:id="rId4"/>
    <p:sldId id="589" r:id="rId5"/>
    <p:sldId id="590" r:id="rId6"/>
    <p:sldId id="591" r:id="rId7"/>
    <p:sldId id="592" r:id="rId8"/>
    <p:sldId id="594" r:id="rId9"/>
    <p:sldId id="593" r:id="rId10"/>
    <p:sldId id="595" r:id="rId11"/>
    <p:sldId id="596" r:id="rId12"/>
    <p:sldId id="597" r:id="rId13"/>
    <p:sldId id="599" r:id="rId14"/>
    <p:sldId id="600" r:id="rId15"/>
    <p:sldId id="602" r:id="rId16"/>
    <p:sldId id="605" r:id="rId17"/>
    <p:sldId id="606" r:id="rId18"/>
    <p:sldId id="608" r:id="rId19"/>
    <p:sldId id="609" r:id="rId20"/>
    <p:sldId id="611" r:id="rId21"/>
    <p:sldId id="612" r:id="rId22"/>
    <p:sldId id="613" r:id="rId23"/>
    <p:sldId id="616" r:id="rId24"/>
    <p:sldId id="617" r:id="rId25"/>
    <p:sldId id="618" r:id="rId26"/>
    <p:sldId id="620" r:id="rId27"/>
    <p:sldId id="623" r:id="rId28"/>
    <p:sldId id="624" r:id="rId29"/>
    <p:sldId id="625" r:id="rId30"/>
    <p:sldId id="626" r:id="rId31"/>
    <p:sldId id="627" r:id="rId32"/>
    <p:sldId id="628" r:id="rId33"/>
    <p:sldId id="629" r:id="rId34"/>
    <p:sldId id="630" r:id="rId35"/>
    <p:sldId id="63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79" d="100"/>
          <a:sy n="79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hraF ben abdallah" userId="04145fdfaf6ac1b0" providerId="LiveId" clId="{A810DAD2-BE78-414D-B022-B92F16D02461}"/>
    <pc:docChg chg="undo custSel addSld delSld modSld sldOrd">
      <pc:chgData name="zahraF ben abdallah" userId="04145fdfaf6ac1b0" providerId="LiveId" clId="{A810DAD2-BE78-414D-B022-B92F16D02461}" dt="2024-05-16T07:31:27.303" v="3435" actId="27107"/>
      <pc:docMkLst>
        <pc:docMk/>
      </pc:docMkLst>
      <pc:sldChg chg="addSp delSp modSp new del mod">
        <pc:chgData name="zahraF ben abdallah" userId="04145fdfaf6ac1b0" providerId="LiveId" clId="{A810DAD2-BE78-414D-B022-B92F16D02461}" dt="2024-05-13T18:11:15.269" v="38" actId="47"/>
        <pc:sldMkLst>
          <pc:docMk/>
          <pc:sldMk cId="923165827" sldId="256"/>
        </pc:sldMkLst>
        <pc:spChg chg="del">
          <ac:chgData name="zahraF ben abdallah" userId="04145fdfaf6ac1b0" providerId="LiveId" clId="{A810DAD2-BE78-414D-B022-B92F16D02461}" dt="2024-05-12T23:17:40.191" v="7" actId="478"/>
          <ac:spMkLst>
            <pc:docMk/>
            <pc:sldMk cId="923165827" sldId="256"/>
            <ac:spMk id="2" creationId="{39852951-9652-B91C-92D0-693451E89936}"/>
          </ac:spMkLst>
        </pc:spChg>
        <pc:spChg chg="del">
          <ac:chgData name="zahraF ben abdallah" userId="04145fdfaf6ac1b0" providerId="LiveId" clId="{A810DAD2-BE78-414D-B022-B92F16D02461}" dt="2024-05-12T23:17:42.230" v="8" actId="478"/>
          <ac:spMkLst>
            <pc:docMk/>
            <pc:sldMk cId="923165827" sldId="256"/>
            <ac:spMk id="3" creationId="{7EA8961E-F914-A33F-E367-7B13C6EFDE38}"/>
          </ac:spMkLst>
        </pc:spChg>
        <pc:spChg chg="add del mod">
          <ac:chgData name="zahraF ben abdallah" userId="04145fdfaf6ac1b0" providerId="LiveId" clId="{A810DAD2-BE78-414D-B022-B92F16D02461}" dt="2024-05-12T23:28:06.481" v="18" actId="478"/>
          <ac:spMkLst>
            <pc:docMk/>
            <pc:sldMk cId="923165827" sldId="256"/>
            <ac:spMk id="4" creationId="{6E844BB5-BC0C-F77F-0CC5-4175626CCD80}"/>
          </ac:spMkLst>
        </pc:spChg>
        <pc:spChg chg="add mod">
          <ac:chgData name="zahraF ben abdallah" userId="04145fdfaf6ac1b0" providerId="LiveId" clId="{A810DAD2-BE78-414D-B022-B92F16D02461}" dt="2024-05-12T23:28:44.282" v="34" actId="1076"/>
          <ac:spMkLst>
            <pc:docMk/>
            <pc:sldMk cId="923165827" sldId="256"/>
            <ac:spMk id="5" creationId="{E168A9E8-7AB5-7E7E-7F66-6CD2058FEC76}"/>
          </ac:spMkLst>
        </pc:spChg>
        <pc:spChg chg="add mod">
          <ac:chgData name="zahraF ben abdallah" userId="04145fdfaf6ac1b0" providerId="LiveId" clId="{A810DAD2-BE78-414D-B022-B92F16D02461}" dt="2024-05-12T23:28:44.506" v="35" actId="1076"/>
          <ac:spMkLst>
            <pc:docMk/>
            <pc:sldMk cId="923165827" sldId="256"/>
            <ac:spMk id="6" creationId="{F7E3C8C9-8CBC-BDFC-CF5C-7F05906528C8}"/>
          </ac:spMkLst>
        </pc:spChg>
        <pc:spChg chg="add mod">
          <ac:chgData name="zahraF ben abdallah" userId="04145fdfaf6ac1b0" providerId="LiveId" clId="{A810DAD2-BE78-414D-B022-B92F16D02461}" dt="2024-05-12T23:28:44.138" v="33" actId="1076"/>
          <ac:spMkLst>
            <pc:docMk/>
            <pc:sldMk cId="923165827" sldId="256"/>
            <ac:spMk id="7" creationId="{B62CCD46-EE1E-D727-CD5A-CC77B3459A64}"/>
          </ac:spMkLst>
        </pc:spChg>
      </pc:sldChg>
      <pc:sldChg chg="delSp new del mod">
        <pc:chgData name="zahraF ben abdallah" userId="04145fdfaf6ac1b0" providerId="LiveId" clId="{A810DAD2-BE78-414D-B022-B92F16D02461}" dt="2024-05-12T23:17:03.936" v="5" actId="47"/>
        <pc:sldMkLst>
          <pc:docMk/>
          <pc:sldMk cId="51189677" sldId="257"/>
        </pc:sldMkLst>
        <pc:spChg chg="del">
          <ac:chgData name="zahraF ben abdallah" userId="04145fdfaf6ac1b0" providerId="LiveId" clId="{A810DAD2-BE78-414D-B022-B92F16D02461}" dt="2024-05-12T23:17:00.566" v="3" actId="478"/>
          <ac:spMkLst>
            <pc:docMk/>
            <pc:sldMk cId="51189677" sldId="257"/>
            <ac:spMk id="2" creationId="{E26D54EE-930A-426A-3017-E438FAA216BF}"/>
          </ac:spMkLst>
        </pc:spChg>
        <pc:spChg chg="del">
          <ac:chgData name="zahraF ben abdallah" userId="04145fdfaf6ac1b0" providerId="LiveId" clId="{A810DAD2-BE78-414D-B022-B92F16D02461}" dt="2024-05-12T23:16:58.573" v="2" actId="478"/>
          <ac:spMkLst>
            <pc:docMk/>
            <pc:sldMk cId="51189677" sldId="257"/>
            <ac:spMk id="3" creationId="{E14AB242-1142-EA9C-6508-5F70951A6D7B}"/>
          </ac:spMkLst>
        </pc:spChg>
      </pc:sldChg>
      <pc:sldChg chg="addSp delSp modSp add mod setBg">
        <pc:chgData name="zahraF ben abdallah" userId="04145fdfaf6ac1b0" providerId="LiveId" clId="{A810DAD2-BE78-414D-B022-B92F16D02461}" dt="2024-05-14T20:04:52.303" v="506" actId="1076"/>
        <pc:sldMkLst>
          <pc:docMk/>
          <pc:sldMk cId="1448204809" sldId="585"/>
        </pc:sldMkLst>
        <pc:spChg chg="mod">
          <ac:chgData name="zahraF ben abdallah" userId="04145fdfaf6ac1b0" providerId="LiveId" clId="{A810DAD2-BE78-414D-B022-B92F16D02461}" dt="2024-05-12T23:28:12.107" v="20" actId="1076"/>
          <ac:spMkLst>
            <pc:docMk/>
            <pc:sldMk cId="1448204809" sldId="585"/>
            <ac:spMk id="2" creationId="{A840493D-ED03-4C28-ACEE-38D98F2CE078}"/>
          </ac:spMkLst>
        </pc:spChg>
        <pc:spChg chg="add del mod">
          <ac:chgData name="zahraF ben abdallah" userId="04145fdfaf6ac1b0" providerId="LiveId" clId="{A810DAD2-BE78-414D-B022-B92F16D02461}" dt="2024-05-14T19:54:20.022" v="494" actId="21"/>
          <ac:spMkLst>
            <pc:docMk/>
            <pc:sldMk cId="1448204809" sldId="585"/>
            <ac:spMk id="3" creationId="{F67FAA11-80B7-30BB-F7B9-A1B35F4C68A7}"/>
          </ac:spMkLst>
        </pc:spChg>
        <pc:spChg chg="mod">
          <ac:chgData name="zahraF ben abdallah" userId="04145fdfaf6ac1b0" providerId="LiveId" clId="{A810DAD2-BE78-414D-B022-B92F16D02461}" dt="2024-05-14T20:04:52.303" v="506" actId="1076"/>
          <ac:spMkLst>
            <pc:docMk/>
            <pc:sldMk cId="1448204809" sldId="585"/>
            <ac:spMk id="5" creationId="{6699AC3C-FE44-4341-B799-F20DE8937C2B}"/>
          </ac:spMkLst>
        </pc:spChg>
        <pc:spChg chg="mod">
          <ac:chgData name="zahraF ben abdallah" userId="04145fdfaf6ac1b0" providerId="LiveId" clId="{A810DAD2-BE78-414D-B022-B92F16D02461}" dt="2024-05-14T19:50:12.177" v="487" actId="1076"/>
          <ac:spMkLst>
            <pc:docMk/>
            <pc:sldMk cId="1448204809" sldId="585"/>
            <ac:spMk id="29" creationId="{B3F10488-09C9-4873-9E7B-05933BB40164}"/>
          </ac:spMkLst>
        </pc:spChg>
        <pc:spChg chg="mod">
          <ac:chgData name="zahraF ben abdallah" userId="04145fdfaf6ac1b0" providerId="LiveId" clId="{A810DAD2-BE78-414D-B022-B92F16D02461}" dt="2024-05-14T19:50:16.289" v="488" actId="1076"/>
          <ac:spMkLst>
            <pc:docMk/>
            <pc:sldMk cId="1448204809" sldId="585"/>
            <ac:spMk id="31" creationId="{EC140A3C-972E-4E16-BF62-96E3E4F20234}"/>
          </ac:spMkLst>
        </pc:spChg>
        <pc:spChg chg="mod">
          <ac:chgData name="zahraF ben abdallah" userId="04145fdfaf6ac1b0" providerId="LiveId" clId="{A810DAD2-BE78-414D-B022-B92F16D02461}" dt="2024-05-14T19:50:06.603" v="486" actId="1076"/>
          <ac:spMkLst>
            <pc:docMk/>
            <pc:sldMk cId="1448204809" sldId="585"/>
            <ac:spMk id="33" creationId="{0C6D2D17-B294-49A8-B855-3D01106315F6}"/>
          </ac:spMkLst>
        </pc:spChg>
        <pc:spChg chg="mod">
          <ac:chgData name="zahraF ben abdallah" userId="04145fdfaf6ac1b0" providerId="LiveId" clId="{A810DAD2-BE78-414D-B022-B92F16D02461}" dt="2024-05-14T15:23:58.871" v="218" actId="122"/>
          <ac:spMkLst>
            <pc:docMk/>
            <pc:sldMk cId="1448204809" sldId="585"/>
            <ac:spMk id="34" creationId="{48FFCDDC-C535-4CEA-A5B3-64C596BC037F}"/>
          </ac:spMkLst>
        </pc:spChg>
        <pc:spChg chg="mod">
          <ac:chgData name="zahraF ben abdallah" userId="04145fdfaf6ac1b0" providerId="LiveId" clId="{A810DAD2-BE78-414D-B022-B92F16D02461}" dt="2024-05-14T19:50:02.181" v="485" actId="1076"/>
          <ac:spMkLst>
            <pc:docMk/>
            <pc:sldMk cId="1448204809" sldId="585"/>
            <ac:spMk id="35" creationId="{9FAF0F6A-4BF2-4B76-A7B1-14C5E5D3314E}"/>
          </ac:spMkLst>
        </pc:spChg>
        <pc:spChg chg="del">
          <ac:chgData name="zahraF ben abdallah" userId="04145fdfaf6ac1b0" providerId="LiveId" clId="{A810DAD2-BE78-414D-B022-B92F16D02461}" dt="2024-05-12T23:17:09.117" v="6" actId="478"/>
          <ac:spMkLst>
            <pc:docMk/>
            <pc:sldMk cId="1448204809" sldId="585"/>
            <ac:spMk id="36" creationId="{B4598575-E0CD-4B0E-BD87-942520C95E42}"/>
          </ac:spMkLst>
        </pc:spChg>
        <pc:spChg chg="mod">
          <ac:chgData name="zahraF ben abdallah" userId="04145fdfaf6ac1b0" providerId="LiveId" clId="{A810DAD2-BE78-414D-B022-B92F16D02461}" dt="2024-05-14T15:20:33.916" v="79" actId="20577"/>
          <ac:spMkLst>
            <pc:docMk/>
            <pc:sldMk cId="1448204809" sldId="585"/>
            <ac:spMk id="43" creationId="{509B505E-3812-4A49-B70A-B35F6535BA62}"/>
          </ac:spMkLst>
        </pc:spChg>
      </pc:sldChg>
      <pc:sldChg chg="addSp delSp modSp new mod">
        <pc:chgData name="zahraF ben abdallah" userId="04145fdfaf6ac1b0" providerId="LiveId" clId="{A810DAD2-BE78-414D-B022-B92F16D02461}" dt="2024-05-16T07:31:27.303" v="3435" actId="27107"/>
        <pc:sldMkLst>
          <pc:docMk/>
          <pc:sldMk cId="1227331297" sldId="586"/>
        </pc:sldMkLst>
        <pc:spChg chg="del mod">
          <ac:chgData name="zahraF ben abdallah" userId="04145fdfaf6ac1b0" providerId="LiveId" clId="{A810DAD2-BE78-414D-B022-B92F16D02461}" dt="2024-05-14T19:14:24.098" v="222" actId="478"/>
          <ac:spMkLst>
            <pc:docMk/>
            <pc:sldMk cId="1227331297" sldId="586"/>
            <ac:spMk id="2" creationId="{5C4FF355-F1C3-BF13-6AE1-8023910A538F}"/>
          </ac:spMkLst>
        </pc:spChg>
        <pc:spChg chg="add del mod">
          <ac:chgData name="zahraF ben abdallah" userId="04145fdfaf6ac1b0" providerId="LiveId" clId="{A810DAD2-BE78-414D-B022-B92F16D02461}" dt="2024-05-14T15:22:55.054" v="143" actId="478"/>
          <ac:spMkLst>
            <pc:docMk/>
            <pc:sldMk cId="1227331297" sldId="586"/>
            <ac:spMk id="3" creationId="{8CF5F48A-1D58-041A-8731-441E37B58462}"/>
          </ac:spMkLst>
        </pc:spChg>
        <pc:spChg chg="add mod">
          <ac:chgData name="zahraF ben abdallah" userId="04145fdfaf6ac1b0" providerId="LiveId" clId="{A810DAD2-BE78-414D-B022-B92F16D02461}" dt="2024-05-16T07:31:27.303" v="3435" actId="27107"/>
          <ac:spMkLst>
            <pc:docMk/>
            <pc:sldMk cId="1227331297" sldId="586"/>
            <ac:spMk id="14" creationId="{994AABA9-D522-9FD5-4BA2-E4D96E5604D0}"/>
          </ac:spMkLst>
        </pc:spChg>
        <pc:spChg chg="add mod">
          <ac:chgData name="zahraF ben abdallah" userId="04145fdfaf6ac1b0" providerId="LiveId" clId="{A810DAD2-BE78-414D-B022-B92F16D02461}" dt="2024-05-14T19:47:44.952" v="465" actId="2711"/>
          <ac:spMkLst>
            <pc:docMk/>
            <pc:sldMk cId="1227331297" sldId="586"/>
            <ac:spMk id="15" creationId="{43FDF83D-0068-5393-0428-A79F246CC04A}"/>
          </ac:spMkLst>
        </pc:spChg>
        <pc:spChg chg="add mod">
          <ac:chgData name="zahraF ben abdallah" userId="04145fdfaf6ac1b0" providerId="LiveId" clId="{A810DAD2-BE78-414D-B022-B92F16D02461}" dt="2024-05-14T19:26:43.339" v="325" actId="1076"/>
          <ac:spMkLst>
            <pc:docMk/>
            <pc:sldMk cId="1227331297" sldId="586"/>
            <ac:spMk id="16" creationId="{96F64A7E-34A2-621C-4310-2B0611C824C9}"/>
          </ac:spMkLst>
        </pc:spChg>
        <pc:spChg chg="add mod">
          <ac:chgData name="zahraF ben abdallah" userId="04145fdfaf6ac1b0" providerId="LiveId" clId="{A810DAD2-BE78-414D-B022-B92F16D02461}" dt="2024-05-14T19:27:23.977" v="327"/>
          <ac:spMkLst>
            <pc:docMk/>
            <pc:sldMk cId="1227331297" sldId="586"/>
            <ac:spMk id="19" creationId="{80605B36-3A22-2433-795E-C0C7B2CF311E}"/>
          </ac:spMkLst>
        </pc:spChg>
        <pc:spChg chg="add mod">
          <ac:chgData name="zahraF ben abdallah" userId="04145fdfaf6ac1b0" providerId="LiveId" clId="{A810DAD2-BE78-414D-B022-B92F16D02461}" dt="2024-05-14T19:27:30.147" v="330"/>
          <ac:spMkLst>
            <pc:docMk/>
            <pc:sldMk cId="1227331297" sldId="586"/>
            <ac:spMk id="20" creationId="{335D42F3-249A-21D2-197C-42A894EA6A5E}"/>
          </ac:spMkLst>
        </pc:spChg>
        <pc:spChg chg="add mod">
          <ac:chgData name="zahraF ben abdallah" userId="04145fdfaf6ac1b0" providerId="LiveId" clId="{A810DAD2-BE78-414D-B022-B92F16D02461}" dt="2024-05-14T19:48:00.662" v="468" actId="2711"/>
          <ac:spMkLst>
            <pc:docMk/>
            <pc:sldMk cId="1227331297" sldId="586"/>
            <ac:spMk id="21" creationId="{80D9C2CF-D0B5-6D68-3A8B-8941BA6F8F76}"/>
          </ac:spMkLst>
        </pc:spChg>
        <pc:spChg chg="add mod">
          <ac:chgData name="zahraF ben abdallah" userId="04145fdfaf6ac1b0" providerId="LiveId" clId="{A810DAD2-BE78-414D-B022-B92F16D02461}" dt="2024-05-14T19:41:52.149" v="427" actId="1076"/>
          <ac:spMkLst>
            <pc:docMk/>
            <pc:sldMk cId="1227331297" sldId="586"/>
            <ac:spMk id="22" creationId="{131A887C-D6A1-132F-85AE-210E13237FEB}"/>
          </ac:spMkLst>
        </pc:spChg>
        <pc:spChg chg="add mod">
          <ac:chgData name="zahraF ben abdallah" userId="04145fdfaf6ac1b0" providerId="LiveId" clId="{A810DAD2-BE78-414D-B022-B92F16D02461}" dt="2024-05-14T19:42:32.734" v="438" actId="1076"/>
          <ac:spMkLst>
            <pc:docMk/>
            <pc:sldMk cId="1227331297" sldId="586"/>
            <ac:spMk id="23" creationId="{25A239CA-F7FC-AB33-ADBF-DC2566630CB0}"/>
          </ac:spMkLst>
        </pc:spChg>
        <pc:graphicFrameChg chg="add del mod">
          <ac:chgData name="zahraF ben abdallah" userId="04145fdfaf6ac1b0" providerId="LiveId" clId="{A810DAD2-BE78-414D-B022-B92F16D02461}" dt="2024-05-14T19:15:34.237" v="229"/>
          <ac:graphicFrameMkLst>
            <pc:docMk/>
            <pc:sldMk cId="1227331297" sldId="586"/>
            <ac:graphicFrameMk id="5" creationId="{0F762F98-7F41-F390-D84F-4276D502658B}"/>
          </ac:graphicFrameMkLst>
        </pc:graphicFrameChg>
        <pc:picChg chg="add mod">
          <ac:chgData name="zahraF ben abdallah" userId="04145fdfaf6ac1b0" providerId="LiveId" clId="{A810DAD2-BE78-414D-B022-B92F16D02461}" dt="2024-05-14T20:30:32.092" v="689" actId="14100"/>
          <ac:picMkLst>
            <pc:docMk/>
            <pc:sldMk cId="1227331297" sldId="586"/>
            <ac:picMk id="4" creationId="{4D9C4067-011B-A152-A7EA-C64147E7F8BA}"/>
          </ac:picMkLst>
        </pc:picChg>
        <pc:picChg chg="add mod">
          <ac:chgData name="zahraF ben abdallah" userId="04145fdfaf6ac1b0" providerId="LiveId" clId="{A810DAD2-BE78-414D-B022-B92F16D02461}" dt="2024-05-14T19:29:44.691" v="405" actId="1076"/>
          <ac:picMkLst>
            <pc:docMk/>
            <pc:sldMk cId="1227331297" sldId="586"/>
            <ac:picMk id="7" creationId="{797D5702-48D2-6488-2CFF-4639A9D604EF}"/>
          </ac:picMkLst>
        </pc:picChg>
        <pc:picChg chg="add mod">
          <ac:chgData name="zahraF ben abdallah" userId="04145fdfaf6ac1b0" providerId="LiveId" clId="{A810DAD2-BE78-414D-B022-B92F16D02461}" dt="2024-05-14T19:45:08.159" v="451" actId="931"/>
          <ac:picMkLst>
            <pc:docMk/>
            <pc:sldMk cId="1227331297" sldId="586"/>
            <ac:picMk id="30" creationId="{9D719315-758B-EE2D-9F13-750DEA33E9E3}"/>
          </ac:picMkLst>
        </pc:picChg>
        <pc:picChg chg="add mod">
          <ac:chgData name="zahraF ben abdallah" userId="04145fdfaf6ac1b0" providerId="LiveId" clId="{A810DAD2-BE78-414D-B022-B92F16D02461}" dt="2024-05-14T19:45:38.701" v="453" actId="1076"/>
          <ac:picMkLst>
            <pc:docMk/>
            <pc:sldMk cId="1227331297" sldId="586"/>
            <ac:picMk id="32" creationId="{6D91FF69-6436-79E6-B686-6E491769E744}"/>
          </ac:picMkLst>
        </pc:picChg>
        <pc:picChg chg="add mod">
          <ac:chgData name="zahraF ben abdallah" userId="04145fdfaf6ac1b0" providerId="LiveId" clId="{A810DAD2-BE78-414D-B022-B92F16D02461}" dt="2024-05-14T19:46:08.726" v="454" actId="931"/>
          <ac:picMkLst>
            <pc:docMk/>
            <pc:sldMk cId="1227331297" sldId="586"/>
            <ac:picMk id="34" creationId="{B0C3B40B-D494-D235-5B88-04C9638F8844}"/>
          </ac:picMkLst>
        </pc:picChg>
        <pc:picChg chg="add mod">
          <ac:chgData name="zahraF ben abdallah" userId="04145fdfaf6ac1b0" providerId="LiveId" clId="{A810DAD2-BE78-414D-B022-B92F16D02461}" dt="2024-05-14T19:47:14.343" v="463" actId="1076"/>
          <ac:picMkLst>
            <pc:docMk/>
            <pc:sldMk cId="1227331297" sldId="586"/>
            <ac:picMk id="36" creationId="{C04C0A2C-5181-B782-218F-8622D8D51333}"/>
          </ac:picMkLst>
        </pc:picChg>
        <pc:cxnChg chg="add mod">
          <ac:chgData name="zahraF ben abdallah" userId="04145fdfaf6ac1b0" providerId="LiveId" clId="{A810DAD2-BE78-414D-B022-B92F16D02461}" dt="2024-05-14T19:43:04.638" v="446" actId="14100"/>
          <ac:cxnSpMkLst>
            <pc:docMk/>
            <pc:sldMk cId="1227331297" sldId="586"/>
            <ac:cxnSpMk id="9" creationId="{E56A8B60-AA10-3A85-A8AE-2F40B73CBABD}"/>
          </ac:cxnSpMkLst>
        </pc:cxnChg>
        <pc:cxnChg chg="add mod">
          <ac:chgData name="zahraF ben abdallah" userId="04145fdfaf6ac1b0" providerId="LiveId" clId="{A810DAD2-BE78-414D-B022-B92F16D02461}" dt="2024-05-14T19:43:39.420" v="450" actId="1076"/>
          <ac:cxnSpMkLst>
            <pc:docMk/>
            <pc:sldMk cId="1227331297" sldId="586"/>
            <ac:cxnSpMk id="13" creationId="{C0F5C428-1C15-22C1-448F-10970F02312A}"/>
          </ac:cxnSpMkLst>
        </pc:cxnChg>
        <pc:cxnChg chg="add mod">
          <ac:chgData name="zahraF ben abdallah" userId="04145fdfaf6ac1b0" providerId="LiveId" clId="{A810DAD2-BE78-414D-B022-B92F16D02461}" dt="2024-05-14T19:43:34.185" v="449" actId="14100"/>
          <ac:cxnSpMkLst>
            <pc:docMk/>
            <pc:sldMk cId="1227331297" sldId="586"/>
            <ac:cxnSpMk id="24" creationId="{16812CDB-B05F-4B56-90AF-9A95D6410561}"/>
          </ac:cxnSpMkLst>
        </pc:cxnChg>
      </pc:sldChg>
      <pc:sldChg chg="addSp delSp modSp new mod">
        <pc:chgData name="zahraF ben abdallah" userId="04145fdfaf6ac1b0" providerId="LiveId" clId="{A810DAD2-BE78-414D-B022-B92F16D02461}" dt="2024-05-14T20:26:51.862" v="644"/>
        <pc:sldMkLst>
          <pc:docMk/>
          <pc:sldMk cId="3563323152" sldId="587"/>
        </pc:sldMkLst>
        <pc:spChg chg="del">
          <ac:chgData name="zahraF ben abdallah" userId="04145fdfaf6ac1b0" providerId="LiveId" clId="{A810DAD2-BE78-414D-B022-B92F16D02461}" dt="2024-05-14T19:53:48.661" v="491" actId="478"/>
          <ac:spMkLst>
            <pc:docMk/>
            <pc:sldMk cId="3563323152" sldId="587"/>
            <ac:spMk id="2" creationId="{8425CE63-8291-1192-F705-2A21D1547D53}"/>
          </ac:spMkLst>
        </pc:spChg>
        <pc:spChg chg="del">
          <ac:chgData name="zahraF ben abdallah" userId="04145fdfaf6ac1b0" providerId="LiveId" clId="{A810DAD2-BE78-414D-B022-B92F16D02461}" dt="2024-05-14T19:53:47.164" v="490" actId="478"/>
          <ac:spMkLst>
            <pc:docMk/>
            <pc:sldMk cId="3563323152" sldId="587"/>
            <ac:spMk id="3" creationId="{DF151E30-6D40-1913-50FD-BC3FADF50EE5}"/>
          </ac:spMkLst>
        </pc:spChg>
        <pc:spChg chg="add mod">
          <ac:chgData name="zahraF ben abdallah" userId="04145fdfaf6ac1b0" providerId="LiveId" clId="{A810DAD2-BE78-414D-B022-B92F16D02461}" dt="2024-05-14T20:08:40.157" v="526" actId="1076"/>
          <ac:spMkLst>
            <pc:docMk/>
            <pc:sldMk cId="3563323152" sldId="587"/>
            <ac:spMk id="4" creationId="{F67FAA11-80B7-30BB-F7B9-A1B35F4C68A7}"/>
          </ac:spMkLst>
        </pc:spChg>
        <pc:spChg chg="add del mod">
          <ac:chgData name="zahraF ben abdallah" userId="04145fdfaf6ac1b0" providerId="LiveId" clId="{A810DAD2-BE78-414D-B022-B92F16D02461}" dt="2024-05-14T20:08:16.844" v="518" actId="478"/>
          <ac:spMkLst>
            <pc:docMk/>
            <pc:sldMk cId="3563323152" sldId="587"/>
            <ac:spMk id="5" creationId="{0AB7805A-E994-F781-D43A-0BE4A615B220}"/>
          </ac:spMkLst>
        </pc:spChg>
        <pc:spChg chg="add del mod">
          <ac:chgData name="zahraF ben abdallah" userId="04145fdfaf6ac1b0" providerId="LiveId" clId="{A810DAD2-BE78-414D-B022-B92F16D02461}" dt="2024-05-14T20:08:17.659" v="519" actId="478"/>
          <ac:spMkLst>
            <pc:docMk/>
            <pc:sldMk cId="3563323152" sldId="587"/>
            <ac:spMk id="6" creationId="{173B17E0-D061-A695-B5A7-006885C0D3C5}"/>
          </ac:spMkLst>
        </pc:spChg>
        <pc:spChg chg="add mod">
          <ac:chgData name="zahraF ben abdallah" userId="04145fdfaf6ac1b0" providerId="LiveId" clId="{A810DAD2-BE78-414D-B022-B92F16D02461}" dt="2024-05-14T20:10:23.952" v="554"/>
          <ac:spMkLst>
            <pc:docMk/>
            <pc:sldMk cId="3563323152" sldId="587"/>
            <ac:spMk id="7" creationId="{E094CBDB-894C-21F8-B98C-A79ABA00EA9E}"/>
          </ac:spMkLst>
        </pc:spChg>
        <pc:spChg chg="add mod">
          <ac:chgData name="zahraF ben abdallah" userId="04145fdfaf6ac1b0" providerId="LiveId" clId="{A810DAD2-BE78-414D-B022-B92F16D02461}" dt="2024-05-14T20:10:32.241" v="555"/>
          <ac:spMkLst>
            <pc:docMk/>
            <pc:sldMk cId="3563323152" sldId="587"/>
            <ac:spMk id="8" creationId="{AC32F153-0C76-2635-3C90-72FA29205CA5}"/>
          </ac:spMkLst>
        </pc:spChg>
        <pc:spChg chg="add mod">
          <ac:chgData name="zahraF ben abdallah" userId="04145fdfaf6ac1b0" providerId="LiveId" clId="{A810DAD2-BE78-414D-B022-B92F16D02461}" dt="2024-05-14T20:10:43.437" v="558" actId="20577"/>
          <ac:spMkLst>
            <pc:docMk/>
            <pc:sldMk cId="3563323152" sldId="587"/>
            <ac:spMk id="9" creationId="{95E668EF-E94B-37B5-E7AC-781FDEF2310B}"/>
          </ac:spMkLst>
        </pc:spChg>
        <pc:picChg chg="add mod">
          <ac:chgData name="zahraF ben abdallah" userId="04145fdfaf6ac1b0" providerId="LiveId" clId="{A810DAD2-BE78-414D-B022-B92F16D02461}" dt="2024-05-14T20:26:51.862" v="644"/>
          <ac:picMkLst>
            <pc:docMk/>
            <pc:sldMk cId="3563323152" sldId="587"/>
            <ac:picMk id="10" creationId="{6E7DFDAE-E6E9-A406-18AD-1E578033B47F}"/>
          </ac:picMkLst>
        </pc:picChg>
        <pc:picChg chg="add mod">
          <ac:chgData name="zahraF ben abdallah" userId="04145fdfaf6ac1b0" providerId="LiveId" clId="{A810DAD2-BE78-414D-B022-B92F16D02461}" dt="2024-05-14T20:08:53.522" v="528" actId="1076"/>
          <ac:picMkLst>
            <pc:docMk/>
            <pc:sldMk cId="3563323152" sldId="587"/>
            <ac:picMk id="1026" creationId="{C49C627B-C5E5-83BB-6FC0-16F9017ED7B9}"/>
          </ac:picMkLst>
        </pc:picChg>
      </pc:sldChg>
      <pc:sldChg chg="new del">
        <pc:chgData name="zahraF ben abdallah" userId="04145fdfaf6ac1b0" providerId="LiveId" clId="{A810DAD2-BE78-414D-B022-B92F16D02461}" dt="2024-05-14T20:09:12.336" v="531" actId="47"/>
        <pc:sldMkLst>
          <pc:docMk/>
          <pc:sldMk cId="1467098688" sldId="588"/>
        </pc:sldMkLst>
      </pc:sldChg>
      <pc:sldChg chg="addSp delSp modSp new mod">
        <pc:chgData name="zahraF ben abdallah" userId="04145fdfaf6ac1b0" providerId="LiveId" clId="{A810DAD2-BE78-414D-B022-B92F16D02461}" dt="2024-05-14T21:09:59.206" v="984" actId="14100"/>
        <pc:sldMkLst>
          <pc:docMk/>
          <pc:sldMk cId="3222252075" sldId="589"/>
        </pc:sldMkLst>
        <pc:spChg chg="add mod">
          <ac:chgData name="zahraF ben abdallah" userId="04145fdfaf6ac1b0" providerId="LiveId" clId="{A810DAD2-BE78-414D-B022-B92F16D02461}" dt="2024-05-14T20:28:58.150" v="679" actId="2711"/>
          <ac:spMkLst>
            <pc:docMk/>
            <pc:sldMk cId="3222252075" sldId="589"/>
            <ac:spMk id="4" creationId="{7B324AAB-ED73-A6FF-5B9C-013D44E5E7E8}"/>
          </ac:spMkLst>
        </pc:spChg>
        <pc:spChg chg="add mod">
          <ac:chgData name="zahraF ben abdallah" userId="04145fdfaf6ac1b0" providerId="LiveId" clId="{A810DAD2-BE78-414D-B022-B92F16D02461}" dt="2024-05-14T20:10:48.542" v="560" actId="20577"/>
          <ac:spMkLst>
            <pc:docMk/>
            <pc:sldMk cId="3222252075" sldId="589"/>
            <ac:spMk id="6" creationId="{933A02CE-B322-58E4-38DE-4DE13B4F511D}"/>
          </ac:spMkLst>
        </pc:spChg>
        <pc:spChg chg="add mod">
          <ac:chgData name="zahraF ben abdallah" userId="04145fdfaf6ac1b0" providerId="LiveId" clId="{A810DAD2-BE78-414D-B022-B92F16D02461}" dt="2024-05-14T21:09:59.206" v="984" actId="14100"/>
          <ac:spMkLst>
            <pc:docMk/>
            <pc:sldMk cId="3222252075" sldId="589"/>
            <ac:spMk id="11" creationId="{4FE7E20B-9B50-D851-5105-9D6F46FC03A2}"/>
          </ac:spMkLst>
        </pc:spChg>
        <pc:spChg chg="add mod">
          <ac:chgData name="zahraF ben abdallah" userId="04145fdfaf6ac1b0" providerId="LiveId" clId="{A810DAD2-BE78-414D-B022-B92F16D02461}" dt="2024-05-14T21:08:33.281" v="958"/>
          <ac:spMkLst>
            <pc:docMk/>
            <pc:sldMk cId="3222252075" sldId="589"/>
            <ac:spMk id="12" creationId="{A504BAD9-3182-2429-6097-7C15DE2FFC7E}"/>
          </ac:spMkLst>
        </pc:spChg>
        <pc:picChg chg="add mod">
          <ac:chgData name="zahraF ben abdallah" userId="04145fdfaf6ac1b0" providerId="LiveId" clId="{A810DAD2-BE78-414D-B022-B92F16D02461}" dt="2024-05-14T20:17:44.880" v="589" actId="1076"/>
          <ac:picMkLst>
            <pc:docMk/>
            <pc:sldMk cId="3222252075" sldId="589"/>
            <ac:picMk id="8" creationId="{FF9ABD47-5D8E-28A6-5672-241809698EC6}"/>
          </ac:picMkLst>
        </pc:picChg>
        <pc:picChg chg="add del mod">
          <ac:chgData name="zahraF ben abdallah" userId="04145fdfaf6ac1b0" providerId="LiveId" clId="{A810DAD2-BE78-414D-B022-B92F16D02461}" dt="2024-05-14T20:14:34.234" v="573" actId="478"/>
          <ac:picMkLst>
            <pc:docMk/>
            <pc:sldMk cId="3222252075" sldId="589"/>
            <ac:picMk id="10" creationId="{21D57894-D3A7-B75B-52D1-8CF516B02B99}"/>
          </ac:picMkLst>
        </pc:picChg>
        <pc:picChg chg="add mod">
          <ac:chgData name="zahraF ben abdallah" userId="04145fdfaf6ac1b0" providerId="LiveId" clId="{A810DAD2-BE78-414D-B022-B92F16D02461}" dt="2024-05-14T21:08:54.829" v="969" actId="1076"/>
          <ac:picMkLst>
            <pc:docMk/>
            <pc:sldMk cId="3222252075" sldId="589"/>
            <ac:picMk id="14" creationId="{BC090ABC-2A2D-0115-9D17-334E34C4E68F}"/>
          </ac:picMkLst>
        </pc:picChg>
        <pc:cxnChg chg="add mod">
          <ac:chgData name="zahraF ben abdallah" userId="04145fdfaf6ac1b0" providerId="LiveId" clId="{A810DAD2-BE78-414D-B022-B92F16D02461}" dt="2024-05-14T20:19:39.501" v="606" actId="1076"/>
          <ac:cxnSpMkLst>
            <pc:docMk/>
            <pc:sldMk cId="3222252075" sldId="589"/>
            <ac:cxnSpMk id="2" creationId="{9072B26A-07F9-841E-CF33-17EC064F9B59}"/>
          </ac:cxnSpMkLst>
        </pc:cxnChg>
      </pc:sldChg>
      <pc:sldChg chg="addSp delSp modSp new mod setBg">
        <pc:chgData name="zahraF ben abdallah" userId="04145fdfaf6ac1b0" providerId="LiveId" clId="{A810DAD2-BE78-414D-B022-B92F16D02461}" dt="2024-05-14T20:29:06.852" v="680" actId="2711"/>
        <pc:sldMkLst>
          <pc:docMk/>
          <pc:sldMk cId="2333624585" sldId="590"/>
        </pc:sldMkLst>
        <pc:spChg chg="add mod">
          <ac:chgData name="zahraF ben abdallah" userId="04145fdfaf6ac1b0" providerId="LiveId" clId="{A810DAD2-BE78-414D-B022-B92F16D02461}" dt="2024-05-14T20:29:06.852" v="680" actId="2711"/>
          <ac:spMkLst>
            <pc:docMk/>
            <pc:sldMk cId="2333624585" sldId="590"/>
            <ac:spMk id="8" creationId="{889B6A2F-0FEC-5DC4-A235-3C2DD18D0465}"/>
          </ac:spMkLst>
        </pc:spChg>
        <pc:spChg chg="add del">
          <ac:chgData name="zahraF ben abdallah" userId="04145fdfaf6ac1b0" providerId="LiveId" clId="{A810DAD2-BE78-414D-B022-B92F16D02461}" dt="2024-05-14T20:19:23.400" v="598" actId="26606"/>
          <ac:spMkLst>
            <pc:docMk/>
            <pc:sldMk cId="2333624585" sldId="590"/>
            <ac:spMk id="10" creationId="{A9F529C3-C941-49FD-8C67-82F134F64BDB}"/>
          </ac:spMkLst>
        </pc:spChg>
        <pc:spChg chg="add mod">
          <ac:chgData name="zahraF ben abdallah" userId="04145fdfaf6ac1b0" providerId="LiveId" clId="{A810DAD2-BE78-414D-B022-B92F16D02461}" dt="2024-05-14T20:23:10.280" v="635" actId="20577"/>
          <ac:spMkLst>
            <pc:docMk/>
            <pc:sldMk cId="2333624585" sldId="590"/>
            <ac:spMk id="11" creationId="{30955B1A-B7A5-8D80-F84F-FCD4CF1ADBA9}"/>
          </ac:spMkLst>
        </pc:spChg>
        <pc:spChg chg="add del">
          <ac:chgData name="zahraF ben abdallah" userId="04145fdfaf6ac1b0" providerId="LiveId" clId="{A810DAD2-BE78-414D-B022-B92F16D02461}" dt="2024-05-14T20:19:23.400" v="598" actId="26606"/>
          <ac:spMkLst>
            <pc:docMk/>
            <pc:sldMk cId="2333624585" sldId="590"/>
            <ac:spMk id="12" creationId="{20586029-32A0-47E5-9AEC-AE3ABA6B94D0}"/>
          </ac:spMkLst>
        </pc:spChg>
        <pc:spChg chg="add del">
          <ac:chgData name="zahraF ben abdallah" userId="04145fdfaf6ac1b0" providerId="LiveId" clId="{A810DAD2-BE78-414D-B022-B92F16D02461}" dt="2024-05-14T20:19:24.487" v="600" actId="26606"/>
          <ac:spMkLst>
            <pc:docMk/>
            <pc:sldMk cId="2333624585" sldId="590"/>
            <ac:spMk id="16" creationId="{D99D2C73-08B0-4F6B-A8E9-4651E6BDBE48}"/>
          </ac:spMkLst>
        </pc:spChg>
        <pc:spChg chg="add del">
          <ac:chgData name="zahraF ben abdallah" userId="04145fdfaf6ac1b0" providerId="LiveId" clId="{A810DAD2-BE78-414D-B022-B92F16D02461}" dt="2024-05-14T20:19:24.487" v="600" actId="26606"/>
          <ac:spMkLst>
            <pc:docMk/>
            <pc:sldMk cId="2333624585" sldId="590"/>
            <ac:spMk id="17" creationId="{968DB88C-7EF2-487C-85D1-848F61F13E3F}"/>
          </ac:spMkLst>
        </pc:spChg>
        <pc:spChg chg="add del">
          <ac:chgData name="zahraF ben abdallah" userId="04145fdfaf6ac1b0" providerId="LiveId" clId="{A810DAD2-BE78-414D-B022-B92F16D02461}" dt="2024-05-14T20:19:45.821" v="610" actId="26606"/>
          <ac:spMkLst>
            <pc:docMk/>
            <pc:sldMk cId="2333624585" sldId="590"/>
            <ac:spMk id="19" creationId="{A9F529C3-C941-49FD-8C67-82F134F64BDB}"/>
          </ac:spMkLst>
        </pc:spChg>
        <pc:spChg chg="add del">
          <ac:chgData name="zahraF ben abdallah" userId="04145fdfaf6ac1b0" providerId="LiveId" clId="{A810DAD2-BE78-414D-B022-B92F16D02461}" dt="2024-05-14T20:19:45.821" v="610" actId="26606"/>
          <ac:spMkLst>
            <pc:docMk/>
            <pc:sldMk cId="2333624585" sldId="590"/>
            <ac:spMk id="20" creationId="{20586029-32A0-47E5-9AEC-AE3ABA6B94D0}"/>
          </ac:spMkLst>
        </pc:spChg>
        <pc:picChg chg="add mod ord">
          <ac:chgData name="zahraF ben abdallah" userId="04145fdfaf6ac1b0" providerId="LiveId" clId="{A810DAD2-BE78-414D-B022-B92F16D02461}" dt="2024-05-14T20:21:05.820" v="632" actId="1076"/>
          <ac:picMkLst>
            <pc:docMk/>
            <pc:sldMk cId="2333624585" sldId="590"/>
            <ac:picMk id="3" creationId="{5FAED42B-7F26-2F20-1D96-660250FAF5E8}"/>
          </ac:picMkLst>
        </pc:picChg>
        <pc:picChg chg="add mod">
          <ac:chgData name="zahraF ben abdallah" userId="04145fdfaf6ac1b0" providerId="LiveId" clId="{A810DAD2-BE78-414D-B022-B92F16D02461}" dt="2024-05-14T20:23:37.873" v="641" actId="1076"/>
          <ac:picMkLst>
            <pc:docMk/>
            <pc:sldMk cId="2333624585" sldId="590"/>
            <ac:picMk id="5" creationId="{8850BDA8-AFA4-9EA7-1B26-F106EEBB64FD}"/>
          </ac:picMkLst>
        </pc:picChg>
        <pc:cxnChg chg="add mod">
          <ac:chgData name="zahraF ben abdallah" userId="04145fdfaf6ac1b0" providerId="LiveId" clId="{A810DAD2-BE78-414D-B022-B92F16D02461}" dt="2024-05-14T20:21:05.820" v="632" actId="1076"/>
          <ac:cxnSpMkLst>
            <pc:docMk/>
            <pc:sldMk cId="2333624585" sldId="590"/>
            <ac:cxnSpMk id="7" creationId="{3D78D722-2BF4-7EA1-B937-A323D6A396E4}"/>
          </ac:cxnSpMkLst>
        </pc:cxnChg>
        <pc:cxnChg chg="add mod">
          <ac:chgData name="zahraF ben abdallah" userId="04145fdfaf6ac1b0" providerId="LiveId" clId="{A810DAD2-BE78-414D-B022-B92F16D02461}" dt="2024-05-14T20:20:49.566" v="627"/>
          <ac:cxnSpMkLst>
            <pc:docMk/>
            <pc:sldMk cId="2333624585" sldId="590"/>
            <ac:cxnSpMk id="9" creationId="{8D406A93-8501-06D6-39A5-34A5135A1A41}"/>
          </ac:cxnSpMkLst>
        </pc:cxnChg>
        <pc:cxnChg chg="add del">
          <ac:chgData name="zahraF ben abdallah" userId="04145fdfaf6ac1b0" providerId="LiveId" clId="{A810DAD2-BE78-414D-B022-B92F16D02461}" dt="2024-05-14T20:19:23.400" v="598" actId="26606"/>
          <ac:cxnSpMkLst>
            <pc:docMk/>
            <pc:sldMk cId="2333624585" sldId="590"/>
            <ac:cxnSpMk id="14" creationId="{8C730EAB-A532-4295-A302-FB4B90DB9F5E}"/>
          </ac:cxnSpMkLst>
        </pc:cxnChg>
        <pc:cxnChg chg="add del">
          <ac:chgData name="zahraF ben abdallah" userId="04145fdfaf6ac1b0" providerId="LiveId" clId="{A810DAD2-BE78-414D-B022-B92F16D02461}" dt="2024-05-14T20:19:45.821" v="610" actId="26606"/>
          <ac:cxnSpMkLst>
            <pc:docMk/>
            <pc:sldMk cId="2333624585" sldId="590"/>
            <ac:cxnSpMk id="21" creationId="{8C730EAB-A532-4295-A302-FB4B90DB9F5E}"/>
          </ac:cxnSpMkLst>
        </pc:cxnChg>
      </pc:sldChg>
      <pc:sldChg chg="addSp delSp modSp new mod">
        <pc:chgData name="zahraF ben abdallah" userId="04145fdfaf6ac1b0" providerId="LiveId" clId="{A810DAD2-BE78-414D-B022-B92F16D02461}" dt="2024-05-15T00:24:24.972" v="1319" actId="20577"/>
        <pc:sldMkLst>
          <pc:docMk/>
          <pc:sldMk cId="3565153804" sldId="591"/>
        </pc:sldMkLst>
        <pc:spChg chg="add del mod">
          <ac:chgData name="zahraF ben abdallah" userId="04145fdfaf6ac1b0" providerId="LiveId" clId="{A810DAD2-BE78-414D-B022-B92F16D02461}" dt="2024-05-15T00:22:53.364" v="1303" actId="478"/>
          <ac:spMkLst>
            <pc:docMk/>
            <pc:sldMk cId="3565153804" sldId="591"/>
            <ac:spMk id="3" creationId="{862E99F7-7086-FF0D-FAC3-8FC04988394D}"/>
          </ac:spMkLst>
        </pc:spChg>
        <pc:spChg chg="add mod">
          <ac:chgData name="zahraF ben abdallah" userId="04145fdfaf6ac1b0" providerId="LiveId" clId="{A810DAD2-BE78-414D-B022-B92F16D02461}" dt="2024-05-14T21:32:00.267" v="988" actId="20577"/>
          <ac:spMkLst>
            <pc:docMk/>
            <pc:sldMk cId="3565153804" sldId="591"/>
            <ac:spMk id="4" creationId="{C2909841-F534-626A-D8B0-491651765302}"/>
          </ac:spMkLst>
        </pc:spChg>
        <pc:spChg chg="add mod">
          <ac:chgData name="zahraF ben abdallah" userId="04145fdfaf6ac1b0" providerId="LiveId" clId="{A810DAD2-BE78-414D-B022-B92F16D02461}" dt="2024-05-14T21:11:26.910" v="985" actId="11529"/>
          <ac:spMkLst>
            <pc:docMk/>
            <pc:sldMk cId="3565153804" sldId="591"/>
            <ac:spMk id="5" creationId="{66899929-5E0B-002C-9D62-1326440E54B5}"/>
          </ac:spMkLst>
        </pc:spChg>
        <pc:spChg chg="add del mod">
          <ac:chgData name="zahraF ben abdallah" userId="04145fdfaf6ac1b0" providerId="LiveId" clId="{A810DAD2-BE78-414D-B022-B92F16D02461}" dt="2024-05-15T00:11:01.971" v="1232" actId="478"/>
          <ac:spMkLst>
            <pc:docMk/>
            <pc:sldMk cId="3565153804" sldId="591"/>
            <ac:spMk id="5" creationId="{74D7D76F-DF90-5B7E-4337-6D3768D1BA31}"/>
          </ac:spMkLst>
        </pc:spChg>
        <pc:spChg chg="add mod">
          <ac:chgData name="zahraF ben abdallah" userId="04145fdfaf6ac1b0" providerId="LiveId" clId="{A810DAD2-BE78-414D-B022-B92F16D02461}" dt="2024-05-15T00:24:13.797" v="1316" actId="14100"/>
          <ac:spMkLst>
            <pc:docMk/>
            <pc:sldMk cId="3565153804" sldId="591"/>
            <ac:spMk id="6" creationId="{33B15951-B9F1-BBA6-06E4-AA44E3709BB2}"/>
          </ac:spMkLst>
        </pc:spChg>
        <pc:spChg chg="add del mod">
          <ac:chgData name="zahraF ben abdallah" userId="04145fdfaf6ac1b0" providerId="LiveId" clId="{A810DAD2-BE78-414D-B022-B92F16D02461}" dt="2024-05-15T00:18:23.950" v="1242" actId="478"/>
          <ac:spMkLst>
            <pc:docMk/>
            <pc:sldMk cId="3565153804" sldId="591"/>
            <ac:spMk id="7" creationId="{807EA59A-ADFC-40CC-B7BA-1661C9102886}"/>
          </ac:spMkLst>
        </pc:spChg>
        <pc:spChg chg="add mod">
          <ac:chgData name="zahraF ben abdallah" userId="04145fdfaf6ac1b0" providerId="LiveId" clId="{A810DAD2-BE78-414D-B022-B92F16D02461}" dt="2024-05-15T00:24:24.972" v="1319" actId="20577"/>
          <ac:spMkLst>
            <pc:docMk/>
            <pc:sldMk cId="3565153804" sldId="591"/>
            <ac:spMk id="8" creationId="{6F6F9780-7F28-A2D1-8BE5-94D46F5165D1}"/>
          </ac:spMkLst>
        </pc:spChg>
        <pc:spChg chg="add mod">
          <ac:chgData name="zahraF ben abdallah" userId="04145fdfaf6ac1b0" providerId="LiveId" clId="{A810DAD2-BE78-414D-B022-B92F16D02461}" dt="2024-05-15T00:24:20.356" v="1317" actId="1076"/>
          <ac:spMkLst>
            <pc:docMk/>
            <pc:sldMk cId="3565153804" sldId="591"/>
            <ac:spMk id="9" creationId="{294C25E7-DB3A-F52C-30C4-12111BAB56DA}"/>
          </ac:spMkLst>
        </pc:spChg>
        <pc:spChg chg="add mod">
          <ac:chgData name="zahraF ben abdallah" userId="04145fdfaf6ac1b0" providerId="LiveId" clId="{A810DAD2-BE78-414D-B022-B92F16D02461}" dt="2024-05-15T00:23:00.697" v="1305" actId="1076"/>
          <ac:spMkLst>
            <pc:docMk/>
            <pc:sldMk cId="3565153804" sldId="591"/>
            <ac:spMk id="10" creationId="{903345E9-63CC-6E6A-F5B3-64410A499C13}"/>
          </ac:spMkLst>
        </pc:spChg>
        <pc:spChg chg="add del mod">
          <ac:chgData name="zahraF ben abdallah" userId="04145fdfaf6ac1b0" providerId="LiveId" clId="{A810DAD2-BE78-414D-B022-B92F16D02461}" dt="2024-05-15T00:18:12.470" v="1240" actId="478"/>
          <ac:spMkLst>
            <pc:docMk/>
            <pc:sldMk cId="3565153804" sldId="591"/>
            <ac:spMk id="17" creationId="{BF9B6AB6-6147-424D-8F82-81A2B273645F}"/>
          </ac:spMkLst>
        </pc:spChg>
        <pc:picChg chg="add mod">
          <ac:chgData name="zahraF ben abdallah" userId="04145fdfaf6ac1b0" providerId="LiveId" clId="{A810DAD2-BE78-414D-B022-B92F16D02461}" dt="2024-05-14T22:16:07.838" v="1216" actId="1076"/>
          <ac:picMkLst>
            <pc:docMk/>
            <pc:sldMk cId="3565153804" sldId="591"/>
            <ac:picMk id="2" creationId="{D6282E5F-BF87-1D98-8C15-92CFEC97D1B6}"/>
          </ac:picMkLst>
        </pc:picChg>
      </pc:sldChg>
      <pc:sldChg chg="addSp delSp modSp new mod ord">
        <pc:chgData name="zahraF ben abdallah" userId="04145fdfaf6ac1b0" providerId="LiveId" clId="{A810DAD2-BE78-414D-B022-B92F16D02461}" dt="2024-05-14T21:40:02.038" v="1064" actId="1076"/>
        <pc:sldMkLst>
          <pc:docMk/>
          <pc:sldMk cId="785094567" sldId="592"/>
        </pc:sldMkLst>
        <pc:spChg chg="add mod">
          <ac:chgData name="zahraF ben abdallah" userId="04145fdfaf6ac1b0" providerId="LiveId" clId="{A810DAD2-BE78-414D-B022-B92F16D02461}" dt="2024-05-14T20:29:11.532" v="681" actId="2711"/>
          <ac:spMkLst>
            <pc:docMk/>
            <pc:sldMk cId="785094567" sldId="592"/>
            <ac:spMk id="2" creationId="{D25CDC2F-E233-6174-BE1D-E10483BE38E2}"/>
          </ac:spMkLst>
        </pc:spChg>
        <pc:spChg chg="add mod">
          <ac:chgData name="zahraF ben abdallah" userId="04145fdfaf6ac1b0" providerId="LiveId" clId="{A810DAD2-BE78-414D-B022-B92F16D02461}" dt="2024-05-14T21:32:25.115" v="997" actId="20577"/>
          <ac:spMkLst>
            <pc:docMk/>
            <pc:sldMk cId="785094567" sldId="592"/>
            <ac:spMk id="4" creationId="{5C04D588-F8AD-2A37-901B-1E3A3BF8E5FE}"/>
          </ac:spMkLst>
        </pc:spChg>
        <pc:spChg chg="add mod">
          <ac:chgData name="zahraF ben abdallah" userId="04145fdfaf6ac1b0" providerId="LiveId" clId="{A810DAD2-BE78-414D-B022-B92F16D02461}" dt="2024-05-14T20:45:48.865" v="858" actId="1076"/>
          <ac:spMkLst>
            <pc:docMk/>
            <pc:sldMk cId="785094567" sldId="592"/>
            <ac:spMk id="43" creationId="{37F0891B-BF1C-4730-B567-96FBED032C0A}"/>
          </ac:spMkLst>
        </pc:spChg>
        <pc:spChg chg="add mod">
          <ac:chgData name="zahraF ben abdallah" userId="04145fdfaf6ac1b0" providerId="LiveId" clId="{A810DAD2-BE78-414D-B022-B92F16D02461}" dt="2024-05-14T20:46:16.055" v="864" actId="1076"/>
          <ac:spMkLst>
            <pc:docMk/>
            <pc:sldMk cId="785094567" sldId="592"/>
            <ac:spMk id="44" creationId="{7B359318-E1CA-977F-2B2B-32545669E859}"/>
          </ac:spMkLst>
        </pc:spChg>
        <pc:spChg chg="add del mod">
          <ac:chgData name="zahraF ben abdallah" userId="04145fdfaf6ac1b0" providerId="LiveId" clId="{A810DAD2-BE78-414D-B022-B92F16D02461}" dt="2024-05-14T20:40:46.958" v="792" actId="478"/>
          <ac:spMkLst>
            <pc:docMk/>
            <pc:sldMk cId="785094567" sldId="592"/>
            <ac:spMk id="45" creationId="{173DA0E3-9D88-7147-43D1-6161C3496A7B}"/>
          </ac:spMkLst>
        </pc:spChg>
        <pc:spChg chg="add mod">
          <ac:chgData name="zahraF ben abdallah" userId="04145fdfaf6ac1b0" providerId="LiveId" clId="{A810DAD2-BE78-414D-B022-B92F16D02461}" dt="2024-05-14T20:58:17.777" v="937" actId="1076"/>
          <ac:spMkLst>
            <pc:docMk/>
            <pc:sldMk cId="785094567" sldId="592"/>
            <ac:spMk id="46" creationId="{56B817C8-4040-EF37-D7B5-93C0F6A6482C}"/>
          </ac:spMkLst>
        </pc:spChg>
        <pc:spChg chg="add mod">
          <ac:chgData name="zahraF ben abdallah" userId="04145fdfaf6ac1b0" providerId="LiveId" clId="{A810DAD2-BE78-414D-B022-B92F16D02461}" dt="2024-05-14T20:52:21.693" v="889" actId="2085"/>
          <ac:spMkLst>
            <pc:docMk/>
            <pc:sldMk cId="785094567" sldId="592"/>
            <ac:spMk id="47" creationId="{54085FCC-ABD9-89B7-A076-5652B5367743}"/>
          </ac:spMkLst>
        </pc:spChg>
        <pc:spChg chg="add mod">
          <ac:chgData name="zahraF ben abdallah" userId="04145fdfaf6ac1b0" providerId="LiveId" clId="{A810DAD2-BE78-414D-B022-B92F16D02461}" dt="2024-05-14T20:53:40.080" v="901" actId="20577"/>
          <ac:spMkLst>
            <pc:docMk/>
            <pc:sldMk cId="785094567" sldId="592"/>
            <ac:spMk id="48" creationId="{C01AFCCB-66EE-B238-67FF-9F45AAA2A8BE}"/>
          </ac:spMkLst>
        </pc:spChg>
        <pc:spChg chg="add mod">
          <ac:chgData name="zahraF ben abdallah" userId="04145fdfaf6ac1b0" providerId="LiveId" clId="{A810DAD2-BE78-414D-B022-B92F16D02461}" dt="2024-05-14T20:53:56.461" v="904" actId="2085"/>
          <ac:spMkLst>
            <pc:docMk/>
            <pc:sldMk cId="785094567" sldId="592"/>
            <ac:spMk id="49" creationId="{000C572E-118E-7389-7169-B9541546D373}"/>
          </ac:spMkLst>
        </pc:spChg>
        <pc:spChg chg="add mod">
          <ac:chgData name="zahraF ben abdallah" userId="04145fdfaf6ac1b0" providerId="LiveId" clId="{A810DAD2-BE78-414D-B022-B92F16D02461}" dt="2024-05-14T20:56:36.772" v="925" actId="1076"/>
          <ac:spMkLst>
            <pc:docMk/>
            <pc:sldMk cId="785094567" sldId="592"/>
            <ac:spMk id="50" creationId="{9A41460D-3CC6-088D-6E05-6DA17CD9EF9D}"/>
          </ac:spMkLst>
        </pc:spChg>
        <pc:picChg chg="add del mod">
          <ac:chgData name="zahraF ben abdallah" userId="04145fdfaf6ac1b0" providerId="LiveId" clId="{A810DAD2-BE78-414D-B022-B92F16D02461}" dt="2024-05-14T20:30:35.498" v="691" actId="478"/>
          <ac:picMkLst>
            <pc:docMk/>
            <pc:sldMk cId="785094567" sldId="592"/>
            <ac:picMk id="6" creationId="{8D67A2A6-9754-5447-3FEF-92E27786587F}"/>
          </ac:picMkLst>
        </pc:picChg>
        <pc:picChg chg="add mod">
          <ac:chgData name="zahraF ben abdallah" userId="04145fdfaf6ac1b0" providerId="LiveId" clId="{A810DAD2-BE78-414D-B022-B92F16D02461}" dt="2024-05-14T20:30:40.798" v="694" actId="962"/>
          <ac:picMkLst>
            <pc:docMk/>
            <pc:sldMk cId="785094567" sldId="592"/>
            <ac:picMk id="8" creationId="{504076A1-DF9C-2F15-7C7D-915E2EF0BCAA}"/>
          </ac:picMkLst>
        </pc:picChg>
        <pc:picChg chg="add mod">
          <ac:chgData name="zahraF ben abdallah" userId="04145fdfaf6ac1b0" providerId="LiveId" clId="{A810DAD2-BE78-414D-B022-B92F16D02461}" dt="2024-05-14T20:43:06.959" v="829" actId="1076"/>
          <ac:picMkLst>
            <pc:docMk/>
            <pc:sldMk cId="785094567" sldId="592"/>
            <ac:picMk id="52" creationId="{F116022B-78FA-0C71-0555-1C105BC684A1}"/>
          </ac:picMkLst>
        </pc:picChg>
        <pc:picChg chg="add mod">
          <ac:chgData name="zahraF ben abdallah" userId="04145fdfaf6ac1b0" providerId="LiveId" clId="{A810DAD2-BE78-414D-B022-B92F16D02461}" dt="2024-05-14T20:45:53.128" v="859" actId="1076"/>
          <ac:picMkLst>
            <pc:docMk/>
            <pc:sldMk cId="785094567" sldId="592"/>
            <ac:picMk id="54" creationId="{34E00A36-FF50-BCBF-0ACB-5F7BD0ED2583}"/>
          </ac:picMkLst>
        </pc:picChg>
        <pc:picChg chg="add del mod">
          <ac:chgData name="zahraF ben abdallah" userId="04145fdfaf6ac1b0" providerId="LiveId" clId="{A810DAD2-BE78-414D-B022-B92F16D02461}" dt="2024-05-14T20:59:01.279" v="941" actId="478"/>
          <ac:picMkLst>
            <pc:docMk/>
            <pc:sldMk cId="785094567" sldId="592"/>
            <ac:picMk id="55" creationId="{E8EF8DD0-3E0F-78AE-70BE-F346A19DBE1E}"/>
          </ac:picMkLst>
        </pc:picChg>
        <pc:picChg chg="add del mod">
          <ac:chgData name="zahraF ben abdallah" userId="04145fdfaf6ac1b0" providerId="LiveId" clId="{A810DAD2-BE78-414D-B022-B92F16D02461}" dt="2024-05-14T20:49:27.407" v="873" actId="478"/>
          <ac:picMkLst>
            <pc:docMk/>
            <pc:sldMk cId="785094567" sldId="592"/>
            <ac:picMk id="61" creationId="{7B9D13F1-6D62-6E45-6EEA-8F3E7C2226FA}"/>
          </ac:picMkLst>
        </pc:picChg>
        <pc:picChg chg="add mod">
          <ac:chgData name="zahraF ben abdallah" userId="04145fdfaf6ac1b0" providerId="LiveId" clId="{A810DAD2-BE78-414D-B022-B92F16D02461}" dt="2024-05-14T20:54:45.539" v="913" actId="1076"/>
          <ac:picMkLst>
            <pc:docMk/>
            <pc:sldMk cId="785094567" sldId="592"/>
            <ac:picMk id="63" creationId="{E0E2F25D-4276-93E0-29FC-37F16B164158}"/>
          </ac:picMkLst>
        </pc:picChg>
        <pc:picChg chg="add mod">
          <ac:chgData name="zahraF ben abdallah" userId="04145fdfaf6ac1b0" providerId="LiveId" clId="{A810DAD2-BE78-414D-B022-B92F16D02461}" dt="2024-05-14T20:54:55.640" v="916" actId="1076"/>
          <ac:picMkLst>
            <pc:docMk/>
            <pc:sldMk cId="785094567" sldId="592"/>
            <ac:picMk id="65" creationId="{89C29FD5-8D85-02B0-C812-B5867CF3040F}"/>
          </ac:picMkLst>
        </pc:picChg>
        <pc:picChg chg="add mod">
          <ac:chgData name="zahraF ben abdallah" userId="04145fdfaf6ac1b0" providerId="LiveId" clId="{A810DAD2-BE78-414D-B022-B92F16D02461}" dt="2024-05-14T20:54:51.421" v="915" actId="1076"/>
          <ac:picMkLst>
            <pc:docMk/>
            <pc:sldMk cId="785094567" sldId="592"/>
            <ac:picMk id="67" creationId="{14C84AB1-A838-0D2E-D51E-3F951118706C}"/>
          </ac:picMkLst>
        </pc:picChg>
        <pc:picChg chg="add mod">
          <ac:chgData name="zahraF ben abdallah" userId="04145fdfaf6ac1b0" providerId="LiveId" clId="{A810DAD2-BE78-414D-B022-B92F16D02461}" dt="2024-05-14T20:56:41.197" v="926" actId="1076"/>
          <ac:picMkLst>
            <pc:docMk/>
            <pc:sldMk cId="785094567" sldId="592"/>
            <ac:picMk id="69" creationId="{D94F4E97-A9FF-0DF6-3BB4-E7B9DC8A6ECA}"/>
          </ac:picMkLst>
        </pc:picChg>
        <pc:picChg chg="add mod">
          <ac:chgData name="zahraF ben abdallah" userId="04145fdfaf6ac1b0" providerId="LiveId" clId="{A810DAD2-BE78-414D-B022-B92F16D02461}" dt="2024-05-14T20:58:11.406" v="936" actId="1076"/>
          <ac:picMkLst>
            <pc:docMk/>
            <pc:sldMk cId="785094567" sldId="592"/>
            <ac:picMk id="72" creationId="{88991482-FF72-E52C-448A-1577CDD9CF64}"/>
          </ac:picMkLst>
        </pc:picChg>
        <pc:picChg chg="add mod">
          <ac:chgData name="zahraF ben abdallah" userId="04145fdfaf6ac1b0" providerId="LiveId" clId="{A810DAD2-BE78-414D-B022-B92F16D02461}" dt="2024-05-14T20:59:11.195" v="945" actId="14100"/>
          <ac:picMkLst>
            <pc:docMk/>
            <pc:sldMk cId="785094567" sldId="592"/>
            <ac:picMk id="74" creationId="{EB53ED40-59E8-381F-D656-9C9CC5D7D004}"/>
          </ac:picMkLst>
        </pc:picChg>
        <pc:cxnChg chg="add mod">
          <ac:chgData name="zahraF ben abdallah" userId="04145fdfaf6ac1b0" providerId="LiveId" clId="{A810DAD2-BE78-414D-B022-B92F16D02461}" dt="2024-05-14T20:27:48.841" v="664"/>
          <ac:cxnSpMkLst>
            <pc:docMk/>
            <pc:sldMk cId="785094567" sldId="592"/>
            <ac:cxnSpMk id="3" creationId="{489C1830-FB25-FC49-7364-4C4BDA840D9B}"/>
          </ac:cxnSpMkLst>
        </pc:cxnChg>
        <pc:cxnChg chg="add del mod">
          <ac:chgData name="zahraF ben abdallah" userId="04145fdfaf6ac1b0" providerId="LiveId" clId="{A810DAD2-BE78-414D-B022-B92F16D02461}" dt="2024-05-14T20:31:48.186" v="698" actId="11529"/>
          <ac:cxnSpMkLst>
            <pc:docMk/>
            <pc:sldMk cId="785094567" sldId="592"/>
            <ac:cxnSpMk id="10" creationId="{632BD573-9120-6C85-7BE1-26AE4A937952}"/>
          </ac:cxnSpMkLst>
        </pc:cxnChg>
        <pc:cxnChg chg="add mod">
          <ac:chgData name="zahraF ben abdallah" userId="04145fdfaf6ac1b0" providerId="LiveId" clId="{A810DAD2-BE78-414D-B022-B92F16D02461}" dt="2024-05-14T21:40:02.038" v="1064" actId="1076"/>
          <ac:cxnSpMkLst>
            <pc:docMk/>
            <pc:sldMk cId="785094567" sldId="592"/>
            <ac:cxnSpMk id="12" creationId="{E0E00A5E-FD6A-ECE1-A19D-BB5A6FCC46E9}"/>
          </ac:cxnSpMkLst>
        </pc:cxnChg>
        <pc:cxnChg chg="add mod">
          <ac:chgData name="zahraF ben abdallah" userId="04145fdfaf6ac1b0" providerId="LiveId" clId="{A810DAD2-BE78-414D-B022-B92F16D02461}" dt="2024-05-14T21:39:49.999" v="1063" actId="14100"/>
          <ac:cxnSpMkLst>
            <pc:docMk/>
            <pc:sldMk cId="785094567" sldId="592"/>
            <ac:cxnSpMk id="21" creationId="{C03AB73C-4511-170D-88C1-7819AE78E5DA}"/>
          </ac:cxnSpMkLst>
        </pc:cxnChg>
        <pc:cxnChg chg="add mod">
          <ac:chgData name="zahraF ben abdallah" userId="04145fdfaf6ac1b0" providerId="LiveId" clId="{A810DAD2-BE78-414D-B022-B92F16D02461}" dt="2024-05-14T20:56:46.371" v="927" actId="14100"/>
          <ac:cxnSpMkLst>
            <pc:docMk/>
            <pc:sldMk cId="785094567" sldId="592"/>
            <ac:cxnSpMk id="26" creationId="{314E03D8-C719-BFB9-08BF-8B2322233C52}"/>
          </ac:cxnSpMkLst>
        </pc:cxnChg>
        <pc:cxnChg chg="add mod">
          <ac:chgData name="zahraF ben abdallah" userId="04145fdfaf6ac1b0" providerId="LiveId" clId="{A810DAD2-BE78-414D-B022-B92F16D02461}" dt="2024-05-14T20:34:41.124" v="741" actId="14100"/>
          <ac:cxnSpMkLst>
            <pc:docMk/>
            <pc:sldMk cId="785094567" sldId="592"/>
            <ac:cxnSpMk id="35" creationId="{855A2AD4-F5D4-BC2E-9E25-A33FB450542B}"/>
          </ac:cxnSpMkLst>
        </pc:cxnChg>
      </pc:sldChg>
      <pc:sldChg chg="addSp delSp modSp new mod">
        <pc:chgData name="zahraF ben abdallah" userId="04145fdfaf6ac1b0" providerId="LiveId" clId="{A810DAD2-BE78-414D-B022-B92F16D02461}" dt="2024-05-14T21:56:28.131" v="1159" actId="2711"/>
        <pc:sldMkLst>
          <pc:docMk/>
          <pc:sldMk cId="1208438699" sldId="593"/>
        </pc:sldMkLst>
        <pc:spChg chg="add mod">
          <ac:chgData name="zahraF ben abdallah" userId="04145fdfaf6ac1b0" providerId="LiveId" clId="{A810DAD2-BE78-414D-B022-B92F16D02461}" dt="2024-05-14T21:34:52.827" v="1050" actId="20577"/>
          <ac:spMkLst>
            <pc:docMk/>
            <pc:sldMk cId="1208438699" sldId="593"/>
            <ac:spMk id="4" creationId="{F75F8A5E-E787-89E6-51E2-5B36907311AB}"/>
          </ac:spMkLst>
        </pc:spChg>
        <pc:spChg chg="add mod">
          <ac:chgData name="zahraF ben abdallah" userId="04145fdfaf6ac1b0" providerId="LiveId" clId="{A810DAD2-BE78-414D-B022-B92F16D02461}" dt="2024-05-14T21:51:00.822" v="1120" actId="2711"/>
          <ac:spMkLst>
            <pc:docMk/>
            <pc:sldMk cId="1208438699" sldId="593"/>
            <ac:spMk id="5" creationId="{A4A6E068-77CD-B57E-2B8C-B14ADA1B754D}"/>
          </ac:spMkLst>
        </pc:spChg>
        <pc:spChg chg="add del mod">
          <ac:chgData name="zahraF ben abdallah" userId="04145fdfaf6ac1b0" providerId="LiveId" clId="{A810DAD2-BE78-414D-B022-B92F16D02461}" dt="2024-05-14T21:49:58.562" v="1108" actId="478"/>
          <ac:spMkLst>
            <pc:docMk/>
            <pc:sldMk cId="1208438699" sldId="593"/>
            <ac:spMk id="19" creationId="{4DE45597-EB47-A9D4-7F1C-0E2F730A1E9B}"/>
          </ac:spMkLst>
        </pc:spChg>
        <pc:spChg chg="add mod">
          <ac:chgData name="zahraF ben abdallah" userId="04145fdfaf6ac1b0" providerId="LiveId" clId="{A810DAD2-BE78-414D-B022-B92F16D02461}" dt="2024-05-14T21:56:15.653" v="1157" actId="207"/>
          <ac:spMkLst>
            <pc:docMk/>
            <pc:sldMk cId="1208438699" sldId="593"/>
            <ac:spMk id="20" creationId="{F7C94D4A-DD15-405E-5CC9-BFB2E230E13A}"/>
          </ac:spMkLst>
        </pc:spChg>
        <pc:spChg chg="add mod">
          <ac:chgData name="zahraF ben abdallah" userId="04145fdfaf6ac1b0" providerId="LiveId" clId="{A810DAD2-BE78-414D-B022-B92F16D02461}" dt="2024-05-14T21:56:28.131" v="1159" actId="2711"/>
          <ac:spMkLst>
            <pc:docMk/>
            <pc:sldMk cId="1208438699" sldId="593"/>
            <ac:spMk id="22" creationId="{68E2A215-A825-F9B6-33E7-0CB8E64D3964}"/>
          </ac:spMkLst>
        </pc:spChg>
        <pc:picChg chg="add mod">
          <ac:chgData name="zahraF ben abdallah" userId="04145fdfaf6ac1b0" providerId="LiveId" clId="{A810DAD2-BE78-414D-B022-B92F16D02461}" dt="2024-05-14T20:59:22.353" v="950"/>
          <ac:picMkLst>
            <pc:docMk/>
            <pc:sldMk cId="1208438699" sldId="593"/>
            <ac:picMk id="3" creationId="{B0AF2614-2E12-9EDD-75B2-BF2F06804502}"/>
          </ac:picMkLst>
        </pc:picChg>
        <pc:picChg chg="add mod">
          <ac:chgData name="zahraF ben abdallah" userId="04145fdfaf6ac1b0" providerId="LiveId" clId="{A810DAD2-BE78-414D-B022-B92F16D02461}" dt="2024-05-14T21:51:53.666" v="1132" actId="1076"/>
          <ac:picMkLst>
            <pc:docMk/>
            <pc:sldMk cId="1208438699" sldId="593"/>
            <ac:picMk id="8" creationId="{70E79F79-0EB8-7F1E-2876-74AF26003A7F}"/>
          </ac:picMkLst>
        </pc:picChg>
        <pc:picChg chg="add del mod">
          <ac:chgData name="zahraF ben abdallah" userId="04145fdfaf6ac1b0" providerId="LiveId" clId="{A810DAD2-BE78-414D-B022-B92F16D02461}" dt="2024-05-14T21:53:45.938" v="1144" actId="478"/>
          <ac:picMkLst>
            <pc:docMk/>
            <pc:sldMk cId="1208438699" sldId="593"/>
            <ac:picMk id="25" creationId="{312E5D54-BD7F-33F9-B65D-AD0F7B96BFF4}"/>
          </ac:picMkLst>
        </pc:picChg>
        <pc:picChg chg="add mod">
          <ac:chgData name="zahraF ben abdallah" userId="04145fdfaf6ac1b0" providerId="LiveId" clId="{A810DAD2-BE78-414D-B022-B92F16D02461}" dt="2024-05-14T21:53:56.488" v="1147" actId="1076"/>
          <ac:picMkLst>
            <pc:docMk/>
            <pc:sldMk cId="1208438699" sldId="593"/>
            <ac:picMk id="27" creationId="{BE37092B-9DAA-22D2-341A-B8721B9DD146}"/>
          </ac:picMkLst>
        </pc:picChg>
        <pc:picChg chg="add mod">
          <ac:chgData name="zahraF ben abdallah" userId="04145fdfaf6ac1b0" providerId="LiveId" clId="{A810DAD2-BE78-414D-B022-B92F16D02461}" dt="2024-05-14T21:54:12.869" v="1149" actId="1076"/>
          <ac:picMkLst>
            <pc:docMk/>
            <pc:sldMk cId="1208438699" sldId="593"/>
            <ac:picMk id="28" creationId="{52E8FAAA-6F2A-3689-3B67-96EA528226E3}"/>
          </ac:picMkLst>
        </pc:picChg>
        <pc:cxnChg chg="add mod">
          <ac:chgData name="zahraF ben abdallah" userId="04145fdfaf6ac1b0" providerId="LiveId" clId="{A810DAD2-BE78-414D-B022-B92F16D02461}" dt="2024-05-14T20:59:37.431" v="953"/>
          <ac:cxnSpMkLst>
            <pc:docMk/>
            <pc:sldMk cId="1208438699" sldId="593"/>
            <ac:cxnSpMk id="6" creationId="{934F63D5-1FF0-AA21-9146-CCFAA104723B}"/>
          </ac:cxnSpMkLst>
        </pc:cxnChg>
        <pc:cxnChg chg="add del mod">
          <ac:chgData name="zahraF ben abdallah" userId="04145fdfaf6ac1b0" providerId="LiveId" clId="{A810DAD2-BE78-414D-B022-B92F16D02461}" dt="2024-05-14T21:49:12.300" v="1097" actId="21"/>
          <ac:cxnSpMkLst>
            <pc:docMk/>
            <pc:sldMk cId="1208438699" sldId="593"/>
            <ac:cxnSpMk id="9" creationId="{FEFC72DE-839B-EA0B-A2A1-54C58268CDE3}"/>
          </ac:cxnSpMkLst>
        </pc:cxnChg>
        <pc:cxnChg chg="add mod">
          <ac:chgData name="zahraF ben abdallah" userId="04145fdfaf6ac1b0" providerId="LiveId" clId="{A810DAD2-BE78-414D-B022-B92F16D02461}" dt="2024-05-14T21:50:44.181" v="1119" actId="14100"/>
          <ac:cxnSpMkLst>
            <pc:docMk/>
            <pc:sldMk cId="1208438699" sldId="593"/>
            <ac:cxnSpMk id="15" creationId="{9B238A3C-2E52-E314-2246-27774478953B}"/>
          </ac:cxnSpMkLst>
        </pc:cxnChg>
        <pc:cxnChg chg="add mod">
          <ac:chgData name="zahraF ben abdallah" userId="04145fdfaf6ac1b0" providerId="LiveId" clId="{A810DAD2-BE78-414D-B022-B92F16D02461}" dt="2024-05-14T21:51:56.668" v="1133" actId="14100"/>
          <ac:cxnSpMkLst>
            <pc:docMk/>
            <pc:sldMk cId="1208438699" sldId="593"/>
            <ac:cxnSpMk id="16" creationId="{AB5C211B-1FE3-1F72-45D8-7238CFCD4372}"/>
          </ac:cxnSpMkLst>
        </pc:cxnChg>
      </pc:sldChg>
      <pc:sldChg chg="addSp modSp new mod">
        <pc:chgData name="zahraF ben abdallah" userId="04145fdfaf6ac1b0" providerId="LiveId" clId="{A810DAD2-BE78-414D-B022-B92F16D02461}" dt="2024-05-14T21:48:27.778" v="1091" actId="1076"/>
        <pc:sldMkLst>
          <pc:docMk/>
          <pc:sldMk cId="3626322098" sldId="594"/>
        </pc:sldMkLst>
        <pc:spChg chg="add mod">
          <ac:chgData name="zahraF ben abdallah" userId="04145fdfaf6ac1b0" providerId="LiveId" clId="{A810DAD2-BE78-414D-B022-B92F16D02461}" dt="2024-05-14T21:35:31.217" v="1057" actId="2711"/>
          <ac:spMkLst>
            <pc:docMk/>
            <pc:sldMk cId="3626322098" sldId="594"/>
            <ac:spMk id="2" creationId="{9EEED543-1FFC-46F2-C3B8-16F227CC96B6}"/>
          </ac:spMkLst>
        </pc:spChg>
        <pc:spChg chg="add mod">
          <ac:chgData name="zahraF ben abdallah" userId="04145fdfaf6ac1b0" providerId="LiveId" clId="{A810DAD2-BE78-414D-B022-B92F16D02461}" dt="2024-05-14T21:35:12.218" v="1055" actId="20577"/>
          <ac:spMkLst>
            <pc:docMk/>
            <pc:sldMk cId="3626322098" sldId="594"/>
            <ac:spMk id="4" creationId="{60B623EC-BB21-0063-98A5-55AF6028C95A}"/>
          </ac:spMkLst>
        </pc:spChg>
        <pc:spChg chg="add mod">
          <ac:chgData name="zahraF ben abdallah" userId="04145fdfaf6ac1b0" providerId="LiveId" clId="{A810DAD2-BE78-414D-B022-B92F16D02461}" dt="2024-05-14T21:47:17.326" v="1080" actId="207"/>
          <ac:spMkLst>
            <pc:docMk/>
            <pc:sldMk cId="3626322098" sldId="594"/>
            <ac:spMk id="5" creationId="{C6D62F72-D0D4-9E09-A6A2-8E8C558F098F}"/>
          </ac:spMkLst>
        </pc:spChg>
        <pc:picChg chg="add mod">
          <ac:chgData name="zahraF ben abdallah" userId="04145fdfaf6ac1b0" providerId="LiveId" clId="{A810DAD2-BE78-414D-B022-B92F16D02461}" dt="2024-05-14T21:48:27.778" v="1091" actId="1076"/>
          <ac:picMkLst>
            <pc:docMk/>
            <pc:sldMk cId="3626322098" sldId="594"/>
            <ac:picMk id="7" creationId="{05A73D8E-7B3C-B7BE-ED2D-08EFC14A3533}"/>
          </ac:picMkLst>
        </pc:picChg>
        <pc:cxnChg chg="add mod">
          <ac:chgData name="zahraF ben abdallah" userId="04145fdfaf6ac1b0" providerId="LiveId" clId="{A810DAD2-BE78-414D-B022-B92F16D02461}" dt="2024-05-14T21:35:02.006" v="1052"/>
          <ac:cxnSpMkLst>
            <pc:docMk/>
            <pc:sldMk cId="3626322098" sldId="594"/>
            <ac:cxnSpMk id="3" creationId="{77E5A91F-5C71-3208-5BB9-7144493A2B80}"/>
          </ac:cxnSpMkLst>
        </pc:cxnChg>
      </pc:sldChg>
      <pc:sldChg chg="addSp modSp new mod">
        <pc:chgData name="zahraF ben abdallah" userId="04145fdfaf6ac1b0" providerId="LiveId" clId="{A810DAD2-BE78-414D-B022-B92F16D02461}" dt="2024-05-14T22:03:11.173" v="1183" actId="1076"/>
        <pc:sldMkLst>
          <pc:docMk/>
          <pc:sldMk cId="4123089830" sldId="595"/>
        </pc:sldMkLst>
        <pc:spChg chg="add mod">
          <ac:chgData name="zahraF ben abdallah" userId="04145fdfaf6ac1b0" providerId="LiveId" clId="{A810DAD2-BE78-414D-B022-B92F16D02461}" dt="2024-05-14T22:01:23.500" v="1173" actId="20577"/>
          <ac:spMkLst>
            <pc:docMk/>
            <pc:sldMk cId="4123089830" sldId="595"/>
            <ac:spMk id="2" creationId="{5301D5B7-DD01-8BE8-111D-BE7BEBD891E9}"/>
          </ac:spMkLst>
        </pc:spChg>
        <pc:spChg chg="add mod">
          <ac:chgData name="zahraF ben abdallah" userId="04145fdfaf6ac1b0" providerId="LiveId" clId="{A810DAD2-BE78-414D-B022-B92F16D02461}" dt="2024-05-14T22:03:07.647" v="1182" actId="1076"/>
          <ac:spMkLst>
            <pc:docMk/>
            <pc:sldMk cId="4123089830" sldId="595"/>
            <ac:spMk id="4" creationId="{9485DD6D-73AE-F2F6-9D46-823D1003F4BB}"/>
          </ac:spMkLst>
        </pc:spChg>
        <pc:picChg chg="add mod">
          <ac:chgData name="zahraF ben abdallah" userId="04145fdfaf6ac1b0" providerId="LiveId" clId="{A810DAD2-BE78-414D-B022-B92F16D02461}" dt="2024-05-14T22:03:11.173" v="1183" actId="1076"/>
          <ac:picMkLst>
            <pc:docMk/>
            <pc:sldMk cId="4123089830" sldId="595"/>
            <ac:picMk id="3" creationId="{B2735751-36A5-C062-49F6-2158D7F537F2}"/>
          </ac:picMkLst>
        </pc:picChg>
      </pc:sldChg>
      <pc:sldChg chg="addSp modSp new mod">
        <pc:chgData name="zahraF ben abdallah" userId="04145fdfaf6ac1b0" providerId="LiveId" clId="{A810DAD2-BE78-414D-B022-B92F16D02461}" dt="2024-05-14T22:13:40.404" v="1212" actId="1076"/>
        <pc:sldMkLst>
          <pc:docMk/>
          <pc:sldMk cId="2279468143" sldId="596"/>
        </pc:sldMkLst>
        <pc:spChg chg="add mod">
          <ac:chgData name="zahraF ben abdallah" userId="04145fdfaf6ac1b0" providerId="LiveId" clId="{A810DAD2-BE78-414D-B022-B92F16D02461}" dt="2024-05-14T22:08:06.209" v="1187" actId="20577"/>
          <ac:spMkLst>
            <pc:docMk/>
            <pc:sldMk cId="2279468143" sldId="596"/>
            <ac:spMk id="2" creationId="{A9637DBC-97F0-7517-8890-CFDBAF032A2D}"/>
          </ac:spMkLst>
        </pc:spChg>
        <pc:spChg chg="add mod">
          <ac:chgData name="zahraF ben abdallah" userId="04145fdfaf6ac1b0" providerId="LiveId" clId="{A810DAD2-BE78-414D-B022-B92F16D02461}" dt="2024-05-14T22:09:43.762" v="1191" actId="2711"/>
          <ac:spMkLst>
            <pc:docMk/>
            <pc:sldMk cId="2279468143" sldId="596"/>
            <ac:spMk id="3" creationId="{E56BB71F-6E89-8513-BB51-5C6E5388FC5C}"/>
          </ac:spMkLst>
        </pc:spChg>
        <pc:spChg chg="add mod">
          <ac:chgData name="zahraF ben abdallah" userId="04145fdfaf6ac1b0" providerId="LiveId" clId="{A810DAD2-BE78-414D-B022-B92F16D02461}" dt="2024-05-14T22:11:31.030" v="1207" actId="1076"/>
          <ac:spMkLst>
            <pc:docMk/>
            <pc:sldMk cId="2279468143" sldId="596"/>
            <ac:spMk id="5" creationId="{FB8A9704-DB16-B834-DEFF-E55610518925}"/>
          </ac:spMkLst>
        </pc:spChg>
        <pc:picChg chg="add mod">
          <ac:chgData name="zahraF ben abdallah" userId="04145fdfaf6ac1b0" providerId="LiveId" clId="{A810DAD2-BE78-414D-B022-B92F16D02461}" dt="2024-05-14T22:13:40.404" v="1212" actId="1076"/>
          <ac:picMkLst>
            <pc:docMk/>
            <pc:sldMk cId="2279468143" sldId="596"/>
            <ac:picMk id="7" creationId="{3C03B764-123F-C196-9F83-F929E51643A8}"/>
          </ac:picMkLst>
        </pc:picChg>
        <pc:cxnChg chg="add mod">
          <ac:chgData name="zahraF ben abdallah" userId="04145fdfaf6ac1b0" providerId="LiveId" clId="{A810DAD2-BE78-414D-B022-B92F16D02461}" dt="2024-05-14T22:09:27.629" v="1189"/>
          <ac:cxnSpMkLst>
            <pc:docMk/>
            <pc:sldMk cId="2279468143" sldId="596"/>
            <ac:cxnSpMk id="4" creationId="{D08E4D7C-812A-7E9E-4BC5-82660B055E4A}"/>
          </ac:cxnSpMkLst>
        </pc:cxnChg>
      </pc:sldChg>
      <pc:sldChg chg="addSp modSp new mod">
        <pc:chgData name="zahraF ben abdallah" userId="04145fdfaf6ac1b0" providerId="LiveId" clId="{A810DAD2-BE78-414D-B022-B92F16D02461}" dt="2024-05-15T00:27:18.550" v="1352" actId="20577"/>
        <pc:sldMkLst>
          <pc:docMk/>
          <pc:sldMk cId="133730148" sldId="597"/>
        </pc:sldMkLst>
        <pc:spChg chg="add mod">
          <ac:chgData name="zahraF ben abdallah" userId="04145fdfaf6ac1b0" providerId="LiveId" clId="{A810DAD2-BE78-414D-B022-B92F16D02461}" dt="2024-05-15T00:22:07.120" v="1289" actId="1076"/>
          <ac:spMkLst>
            <pc:docMk/>
            <pc:sldMk cId="133730148" sldId="597"/>
            <ac:spMk id="3" creationId="{D925327F-69F1-C4AE-6C5F-B012C606667D}"/>
          </ac:spMkLst>
        </pc:spChg>
        <pc:spChg chg="add mod">
          <ac:chgData name="zahraF ben abdallah" userId="04145fdfaf6ac1b0" providerId="LiveId" clId="{A810DAD2-BE78-414D-B022-B92F16D02461}" dt="2024-05-15T00:26:33.936" v="1342" actId="2711"/>
          <ac:spMkLst>
            <pc:docMk/>
            <pc:sldMk cId="133730148" sldId="597"/>
            <ac:spMk id="4" creationId="{5677DF25-7567-CE00-194D-1812FE306C74}"/>
          </ac:spMkLst>
        </pc:spChg>
        <pc:spChg chg="add mod">
          <ac:chgData name="zahraF ben abdallah" userId="04145fdfaf6ac1b0" providerId="LiveId" clId="{A810DAD2-BE78-414D-B022-B92F16D02461}" dt="2024-05-15T00:27:00.101" v="1346" actId="1076"/>
          <ac:spMkLst>
            <pc:docMk/>
            <pc:sldMk cId="133730148" sldId="597"/>
            <ac:spMk id="5" creationId="{514087F1-1765-29DB-7AD2-103B6A727CE7}"/>
          </ac:spMkLst>
        </pc:spChg>
        <pc:spChg chg="add mod">
          <ac:chgData name="zahraF ben abdallah" userId="04145fdfaf6ac1b0" providerId="LiveId" clId="{A810DAD2-BE78-414D-B022-B92F16D02461}" dt="2024-05-15T00:26:42.571" v="1344" actId="2711"/>
          <ac:spMkLst>
            <pc:docMk/>
            <pc:sldMk cId="133730148" sldId="597"/>
            <ac:spMk id="6" creationId="{8551F61C-3775-1C47-2AE3-1A381AD26513}"/>
          </ac:spMkLst>
        </pc:spChg>
        <pc:spChg chg="add mod">
          <ac:chgData name="zahraF ben abdallah" userId="04145fdfaf6ac1b0" providerId="LiveId" clId="{A810DAD2-BE78-414D-B022-B92F16D02461}" dt="2024-05-15T00:26:39.455" v="1343" actId="2711"/>
          <ac:spMkLst>
            <pc:docMk/>
            <pc:sldMk cId="133730148" sldId="597"/>
            <ac:spMk id="7" creationId="{FAD49974-AF4E-6D6C-21F2-AFF2E572CFAF}"/>
          </ac:spMkLst>
        </pc:spChg>
        <pc:spChg chg="add mod">
          <ac:chgData name="zahraF ben abdallah" userId="04145fdfaf6ac1b0" providerId="LiveId" clId="{A810DAD2-BE78-414D-B022-B92F16D02461}" dt="2024-05-15T00:26:46.345" v="1345" actId="2711"/>
          <ac:spMkLst>
            <pc:docMk/>
            <pc:sldMk cId="133730148" sldId="597"/>
            <ac:spMk id="8" creationId="{99D92285-29E3-1A0C-0D7C-AB74AE0DB49E}"/>
          </ac:spMkLst>
        </pc:spChg>
        <pc:spChg chg="add mod">
          <ac:chgData name="zahraF ben abdallah" userId="04145fdfaf6ac1b0" providerId="LiveId" clId="{A810DAD2-BE78-414D-B022-B92F16D02461}" dt="2024-05-15T00:27:18.550" v="1352" actId="20577"/>
          <ac:spMkLst>
            <pc:docMk/>
            <pc:sldMk cId="133730148" sldId="597"/>
            <ac:spMk id="9" creationId="{409584C8-4B82-C9E7-457F-0826B901165F}"/>
          </ac:spMkLst>
        </pc:spChg>
        <pc:picChg chg="add mod">
          <ac:chgData name="zahraF ben abdallah" userId="04145fdfaf6ac1b0" providerId="LiveId" clId="{A810DAD2-BE78-414D-B022-B92F16D02461}" dt="2024-05-14T22:16:12.432" v="1218"/>
          <ac:picMkLst>
            <pc:docMk/>
            <pc:sldMk cId="133730148" sldId="597"/>
            <ac:picMk id="2" creationId="{FEAB55C6-36E4-25A0-2CD7-8D102CAF3128}"/>
          </ac:picMkLst>
        </pc:picChg>
        <pc:picChg chg="add mod">
          <ac:chgData name="zahraF ben abdallah" userId="04145fdfaf6ac1b0" providerId="LiveId" clId="{A810DAD2-BE78-414D-B022-B92F16D02461}" dt="2024-05-14T22:17:24.078" v="1225"/>
          <ac:picMkLst>
            <pc:docMk/>
            <pc:sldMk cId="133730148" sldId="597"/>
            <ac:picMk id="4" creationId="{C31D1761-6E28-EF9D-3612-F43D15500115}"/>
          </ac:picMkLst>
        </pc:picChg>
      </pc:sldChg>
      <pc:sldChg chg="addSp modSp new del">
        <pc:chgData name="zahraF ben abdallah" userId="04145fdfaf6ac1b0" providerId="LiveId" clId="{A810DAD2-BE78-414D-B022-B92F16D02461}" dt="2024-05-14T22:16:06.325" v="1215" actId="680"/>
        <pc:sldMkLst>
          <pc:docMk/>
          <pc:sldMk cId="1827397022" sldId="597"/>
        </pc:sldMkLst>
        <pc:picChg chg="add mod">
          <ac:chgData name="zahraF ben abdallah" userId="04145fdfaf6ac1b0" providerId="LiveId" clId="{A810DAD2-BE78-414D-B022-B92F16D02461}" dt="2024-05-14T22:16:02.485" v="1214"/>
          <ac:picMkLst>
            <pc:docMk/>
            <pc:sldMk cId="1827397022" sldId="597"/>
            <ac:picMk id="2" creationId="{20F7ED92-1F59-A622-C5D6-5EEA399937CF}"/>
          </ac:picMkLst>
        </pc:picChg>
      </pc:sldChg>
      <pc:sldChg chg="addSp modSp new mod">
        <pc:chgData name="zahraF ben abdallah" userId="04145fdfaf6ac1b0" providerId="LiveId" clId="{A810DAD2-BE78-414D-B022-B92F16D02461}" dt="2024-05-15T00:27:22.944" v="1354" actId="20577"/>
        <pc:sldMkLst>
          <pc:docMk/>
          <pc:sldMk cId="91248135" sldId="598"/>
        </pc:sldMkLst>
        <pc:spChg chg="add mod">
          <ac:chgData name="zahraF ben abdallah" userId="04145fdfaf6ac1b0" providerId="LiveId" clId="{A810DAD2-BE78-414D-B022-B92F16D02461}" dt="2024-05-14T22:17:45.570" v="1229" actId="255"/>
          <ac:spMkLst>
            <pc:docMk/>
            <pc:sldMk cId="91248135" sldId="598"/>
            <ac:spMk id="3" creationId="{1E496A77-1118-FC90-2E36-7476217DD5F5}"/>
          </ac:spMkLst>
        </pc:spChg>
        <pc:spChg chg="add mod">
          <ac:chgData name="zahraF ben abdallah" userId="04145fdfaf6ac1b0" providerId="LiveId" clId="{A810DAD2-BE78-414D-B022-B92F16D02461}" dt="2024-05-15T00:27:22.944" v="1354" actId="20577"/>
          <ac:spMkLst>
            <pc:docMk/>
            <pc:sldMk cId="91248135" sldId="598"/>
            <ac:spMk id="4" creationId="{88F794DF-B2F2-6656-8A96-58D0C0E04A4C}"/>
          </ac:spMkLst>
        </pc:spChg>
        <pc:picChg chg="add mod">
          <ac:chgData name="zahraF ben abdallah" userId="04145fdfaf6ac1b0" providerId="LiveId" clId="{A810DAD2-BE78-414D-B022-B92F16D02461}" dt="2024-05-14T22:17:18.268" v="1224"/>
          <ac:picMkLst>
            <pc:docMk/>
            <pc:sldMk cId="91248135" sldId="598"/>
            <ac:picMk id="2" creationId="{5E0B2DA7-D296-F0CB-1C28-CDD1B241DCDE}"/>
          </ac:picMkLst>
        </pc:picChg>
      </pc:sldChg>
      <pc:sldChg chg="addSp modSp new mod">
        <pc:chgData name="zahraF ben abdallah" userId="04145fdfaf6ac1b0" providerId="LiveId" clId="{A810DAD2-BE78-414D-B022-B92F16D02461}" dt="2024-05-15T00:35:03.373" v="1404" actId="20577"/>
        <pc:sldMkLst>
          <pc:docMk/>
          <pc:sldMk cId="2711717833" sldId="599"/>
        </pc:sldMkLst>
        <pc:spChg chg="add mod">
          <ac:chgData name="zahraF ben abdallah" userId="04145fdfaf6ac1b0" providerId="LiveId" clId="{A810DAD2-BE78-414D-B022-B92F16D02461}" dt="2024-05-15T00:29:33.491" v="1362" actId="120"/>
          <ac:spMkLst>
            <pc:docMk/>
            <pc:sldMk cId="2711717833" sldId="599"/>
            <ac:spMk id="2" creationId="{A1974537-378F-2F85-5A77-43FE499A08BF}"/>
          </ac:spMkLst>
        </pc:spChg>
        <pc:spChg chg="add mod">
          <ac:chgData name="zahraF ben abdallah" userId="04145fdfaf6ac1b0" providerId="LiveId" clId="{A810DAD2-BE78-414D-B022-B92F16D02461}" dt="2024-05-15T00:29:20.686" v="1360" actId="20577"/>
          <ac:spMkLst>
            <pc:docMk/>
            <pc:sldMk cId="2711717833" sldId="599"/>
            <ac:spMk id="4" creationId="{8B7C7D86-0E65-CBC1-8C41-F3C7C14B0751}"/>
          </ac:spMkLst>
        </pc:spChg>
        <pc:spChg chg="add mod">
          <ac:chgData name="zahraF ben abdallah" userId="04145fdfaf6ac1b0" providerId="LiveId" clId="{A810DAD2-BE78-414D-B022-B92F16D02461}" dt="2024-05-15T00:34:56.731" v="1402" actId="1076"/>
          <ac:spMkLst>
            <pc:docMk/>
            <pc:sldMk cId="2711717833" sldId="599"/>
            <ac:spMk id="5" creationId="{05E07A5B-92B4-8042-FB4E-4BA496A9D294}"/>
          </ac:spMkLst>
        </pc:spChg>
        <pc:spChg chg="add mod">
          <ac:chgData name="zahraF ben abdallah" userId="04145fdfaf6ac1b0" providerId="LiveId" clId="{A810DAD2-BE78-414D-B022-B92F16D02461}" dt="2024-05-15T00:35:03.373" v="1404" actId="20577"/>
          <ac:spMkLst>
            <pc:docMk/>
            <pc:sldMk cId="2711717833" sldId="599"/>
            <ac:spMk id="6" creationId="{A9F99F81-74A9-8343-9477-515393ADC9CC}"/>
          </ac:spMkLst>
        </pc:spChg>
        <pc:picChg chg="add mod">
          <ac:chgData name="zahraF ben abdallah" userId="04145fdfaf6ac1b0" providerId="LiveId" clId="{A810DAD2-BE78-414D-B022-B92F16D02461}" dt="2024-05-15T00:33:41.484" v="1374" actId="1076"/>
          <ac:picMkLst>
            <pc:docMk/>
            <pc:sldMk cId="2711717833" sldId="599"/>
            <ac:picMk id="8" creationId="{98BD46E9-25B6-8FF9-33B3-378E83B2EBAA}"/>
          </ac:picMkLst>
        </pc:picChg>
        <pc:cxnChg chg="add mod">
          <ac:chgData name="zahraF ben abdallah" userId="04145fdfaf6ac1b0" providerId="LiveId" clId="{A810DAD2-BE78-414D-B022-B92F16D02461}" dt="2024-05-15T00:29:11.159" v="1357"/>
          <ac:cxnSpMkLst>
            <pc:docMk/>
            <pc:sldMk cId="2711717833" sldId="599"/>
            <ac:cxnSpMk id="3" creationId="{BA74421B-7318-B9B8-732F-48C5FE7D1D6A}"/>
          </ac:cxnSpMkLst>
        </pc:cxnChg>
      </pc:sldChg>
      <pc:sldChg chg="addSp delSp modSp new mod">
        <pc:chgData name="zahraF ben abdallah" userId="04145fdfaf6ac1b0" providerId="LiveId" clId="{A810DAD2-BE78-414D-B022-B92F16D02461}" dt="2024-05-15T00:45:45.037" v="1469" actId="1076"/>
        <pc:sldMkLst>
          <pc:docMk/>
          <pc:sldMk cId="483930539" sldId="600"/>
        </pc:sldMkLst>
        <pc:spChg chg="add mod">
          <ac:chgData name="zahraF ben abdallah" userId="04145fdfaf6ac1b0" providerId="LiveId" clId="{A810DAD2-BE78-414D-B022-B92F16D02461}" dt="2024-05-15T00:36:25.785" v="1406"/>
          <ac:spMkLst>
            <pc:docMk/>
            <pc:sldMk cId="483930539" sldId="600"/>
            <ac:spMk id="2" creationId="{1E99DD0D-1EE6-6618-5926-CF4C56215FA5}"/>
          </ac:spMkLst>
        </pc:spChg>
        <pc:spChg chg="add mod">
          <ac:chgData name="zahraF ben abdallah" userId="04145fdfaf6ac1b0" providerId="LiveId" clId="{A810DAD2-BE78-414D-B022-B92F16D02461}" dt="2024-05-15T00:36:59.611" v="1410" actId="20577"/>
          <ac:spMkLst>
            <pc:docMk/>
            <pc:sldMk cId="483930539" sldId="600"/>
            <ac:spMk id="4" creationId="{1B25C319-62E2-1E78-CF7B-04CA4435B429}"/>
          </ac:spMkLst>
        </pc:spChg>
        <pc:spChg chg="add mod">
          <ac:chgData name="zahraF ben abdallah" userId="04145fdfaf6ac1b0" providerId="LiveId" clId="{A810DAD2-BE78-414D-B022-B92F16D02461}" dt="2024-05-15T00:45:04.358" v="1458" actId="2711"/>
          <ac:spMkLst>
            <pc:docMk/>
            <pc:sldMk cId="483930539" sldId="600"/>
            <ac:spMk id="18" creationId="{859219A7-8315-235B-5EA9-9E83BE91D8B0}"/>
          </ac:spMkLst>
        </pc:spChg>
        <pc:spChg chg="add mod">
          <ac:chgData name="zahraF ben abdallah" userId="04145fdfaf6ac1b0" providerId="LiveId" clId="{A810DAD2-BE78-414D-B022-B92F16D02461}" dt="2024-05-15T00:45:28.753" v="1464" actId="1076"/>
          <ac:spMkLst>
            <pc:docMk/>
            <pc:sldMk cId="483930539" sldId="600"/>
            <ac:spMk id="19" creationId="{11F08044-22F0-DB46-7D06-1AE8035EA962}"/>
          </ac:spMkLst>
        </pc:spChg>
        <pc:spChg chg="add mod">
          <ac:chgData name="zahraF ben abdallah" userId="04145fdfaf6ac1b0" providerId="LiveId" clId="{A810DAD2-BE78-414D-B022-B92F16D02461}" dt="2024-05-15T00:44:39.925" v="1455"/>
          <ac:spMkLst>
            <pc:docMk/>
            <pc:sldMk cId="483930539" sldId="600"/>
            <ac:spMk id="20" creationId="{C44138B1-9568-44D3-044F-43B77ECC430C}"/>
          </ac:spMkLst>
        </pc:spChg>
        <pc:picChg chg="add mod">
          <ac:chgData name="zahraF ben abdallah" userId="04145fdfaf6ac1b0" providerId="LiveId" clId="{A810DAD2-BE78-414D-B022-B92F16D02461}" dt="2024-05-15T00:43:17.754" v="1445" actId="1076"/>
          <ac:picMkLst>
            <pc:docMk/>
            <pc:sldMk cId="483930539" sldId="600"/>
            <ac:picMk id="15" creationId="{23B381C8-3B46-C1FE-02AD-3AB5AA863B6D}"/>
          </ac:picMkLst>
        </pc:picChg>
        <pc:picChg chg="add mod">
          <ac:chgData name="zahraF ben abdallah" userId="04145fdfaf6ac1b0" providerId="LiveId" clId="{A810DAD2-BE78-414D-B022-B92F16D02461}" dt="2024-05-15T00:45:45.037" v="1469" actId="1076"/>
          <ac:picMkLst>
            <pc:docMk/>
            <pc:sldMk cId="483930539" sldId="600"/>
            <ac:picMk id="17" creationId="{F36935B9-CDD6-4521-B2F9-49582DFA7705}"/>
          </ac:picMkLst>
        </pc:picChg>
        <pc:cxnChg chg="add mod">
          <ac:chgData name="zahraF ben abdallah" userId="04145fdfaf6ac1b0" providerId="LiveId" clId="{A810DAD2-BE78-414D-B022-B92F16D02461}" dt="2024-05-15T00:36:28.816" v="1407"/>
          <ac:cxnSpMkLst>
            <pc:docMk/>
            <pc:sldMk cId="483930539" sldId="600"/>
            <ac:cxnSpMk id="3" creationId="{4047A7FE-2568-1282-64F3-9CC4E2F9BBA6}"/>
          </ac:cxnSpMkLst>
        </pc:cxnChg>
        <pc:cxnChg chg="add del">
          <ac:chgData name="zahraF ben abdallah" userId="04145fdfaf6ac1b0" providerId="LiveId" clId="{A810DAD2-BE78-414D-B022-B92F16D02461}" dt="2024-05-15T00:38:20.814" v="1412" actId="11529"/>
          <ac:cxnSpMkLst>
            <pc:docMk/>
            <pc:sldMk cId="483930539" sldId="600"/>
            <ac:cxnSpMk id="6" creationId="{F8F483F5-762D-ABF8-5DF1-CA11A4641F63}"/>
          </ac:cxnSpMkLst>
        </pc:cxnChg>
        <pc:cxnChg chg="add mod">
          <ac:chgData name="zahraF ben abdallah" userId="04145fdfaf6ac1b0" providerId="LiveId" clId="{A810DAD2-BE78-414D-B022-B92F16D02461}" dt="2024-05-15T00:39:05.191" v="1426" actId="14100"/>
          <ac:cxnSpMkLst>
            <pc:docMk/>
            <pc:sldMk cId="483930539" sldId="600"/>
            <ac:cxnSpMk id="7" creationId="{4559DD97-3A48-23C7-4AD5-9500682243E1}"/>
          </ac:cxnSpMkLst>
        </pc:cxnChg>
      </pc:sldChg>
      <pc:sldChg chg="addSp modSp new del">
        <pc:chgData name="zahraF ben abdallah" userId="04145fdfaf6ac1b0" providerId="LiveId" clId="{A810DAD2-BE78-414D-B022-B92F16D02461}" dt="2024-05-15T00:46:44.841" v="1473" actId="47"/>
        <pc:sldMkLst>
          <pc:docMk/>
          <pc:sldMk cId="1101460303" sldId="601"/>
        </pc:sldMkLst>
        <pc:spChg chg="add mod">
          <ac:chgData name="zahraF ben abdallah" userId="04145fdfaf6ac1b0" providerId="LiveId" clId="{A810DAD2-BE78-414D-B022-B92F16D02461}" dt="2024-05-15T00:46:38.840" v="1471"/>
          <ac:spMkLst>
            <pc:docMk/>
            <pc:sldMk cId="1101460303" sldId="601"/>
            <ac:spMk id="2" creationId="{2E0F04D5-F317-ED9F-A699-D17C5EA50CCA}"/>
          </ac:spMkLst>
        </pc:spChg>
      </pc:sldChg>
      <pc:sldChg chg="addSp delSp modSp add mod">
        <pc:chgData name="zahraF ben abdallah" userId="04145fdfaf6ac1b0" providerId="LiveId" clId="{A810DAD2-BE78-414D-B022-B92F16D02461}" dt="2024-05-15T00:50:24.420" v="1523" actId="20577"/>
        <pc:sldMkLst>
          <pc:docMk/>
          <pc:sldMk cId="2791521522" sldId="602"/>
        </pc:sldMkLst>
        <pc:spChg chg="mod">
          <ac:chgData name="zahraF ben abdallah" userId="04145fdfaf6ac1b0" providerId="LiveId" clId="{A810DAD2-BE78-414D-B022-B92F16D02461}" dt="2024-05-15T00:50:24.420" v="1523" actId="20577"/>
          <ac:spMkLst>
            <pc:docMk/>
            <pc:sldMk cId="2791521522" sldId="602"/>
            <ac:spMk id="4" creationId="{1B25C319-62E2-1E78-CF7B-04CA4435B429}"/>
          </ac:spMkLst>
        </pc:spChg>
        <pc:spChg chg="mod">
          <ac:chgData name="zahraF ben abdallah" userId="04145fdfaf6ac1b0" providerId="LiveId" clId="{A810DAD2-BE78-414D-B022-B92F16D02461}" dt="2024-05-15T00:47:18.849" v="1483" actId="1076"/>
          <ac:spMkLst>
            <pc:docMk/>
            <pc:sldMk cId="2791521522" sldId="602"/>
            <ac:spMk id="18" creationId="{859219A7-8315-235B-5EA9-9E83BE91D8B0}"/>
          </ac:spMkLst>
        </pc:spChg>
        <pc:spChg chg="del">
          <ac:chgData name="zahraF ben abdallah" userId="04145fdfaf6ac1b0" providerId="LiveId" clId="{A810DAD2-BE78-414D-B022-B92F16D02461}" dt="2024-05-15T00:46:52.124" v="1474" actId="478"/>
          <ac:spMkLst>
            <pc:docMk/>
            <pc:sldMk cId="2791521522" sldId="602"/>
            <ac:spMk id="19" creationId="{11F08044-22F0-DB46-7D06-1AE8035EA962}"/>
          </ac:spMkLst>
        </pc:spChg>
        <pc:picChg chg="add mod">
          <ac:chgData name="zahraF ben abdallah" userId="04145fdfaf6ac1b0" providerId="LiveId" clId="{A810DAD2-BE78-414D-B022-B92F16D02461}" dt="2024-05-15T00:48:23.878" v="1503" actId="1076"/>
          <ac:picMkLst>
            <pc:docMk/>
            <pc:sldMk cId="2791521522" sldId="602"/>
            <ac:picMk id="6" creationId="{4AFC217F-5281-374E-C739-2980FF517D40}"/>
          </ac:picMkLst>
        </pc:picChg>
        <pc:picChg chg="add mod">
          <ac:chgData name="zahraF ben abdallah" userId="04145fdfaf6ac1b0" providerId="LiveId" clId="{A810DAD2-BE78-414D-B022-B92F16D02461}" dt="2024-05-15T00:48:38.411" v="1508" actId="1076"/>
          <ac:picMkLst>
            <pc:docMk/>
            <pc:sldMk cId="2791521522" sldId="602"/>
            <ac:picMk id="9" creationId="{30CE5AC7-3826-BC08-8F25-0904B7FFC132}"/>
          </ac:picMkLst>
        </pc:picChg>
        <pc:picChg chg="add mod">
          <ac:chgData name="zahraF ben abdallah" userId="04145fdfaf6ac1b0" providerId="LiveId" clId="{A810DAD2-BE78-414D-B022-B92F16D02461}" dt="2024-05-15T00:48:33.505" v="1506" actId="1076"/>
          <ac:picMkLst>
            <pc:docMk/>
            <pc:sldMk cId="2791521522" sldId="602"/>
            <ac:picMk id="11" creationId="{AADE507A-C1DA-F1F5-99A7-3CDFFE9EC07B}"/>
          </ac:picMkLst>
        </pc:picChg>
        <pc:picChg chg="add mod">
          <ac:chgData name="zahraF ben abdallah" userId="04145fdfaf6ac1b0" providerId="LiveId" clId="{A810DAD2-BE78-414D-B022-B92F16D02461}" dt="2024-05-15T00:48:59.998" v="1517"/>
          <ac:picMkLst>
            <pc:docMk/>
            <pc:sldMk cId="2791521522" sldId="602"/>
            <ac:picMk id="13" creationId="{3F08BABF-A2C4-ACB7-58AE-E9431E433C92}"/>
          </ac:picMkLst>
        </pc:picChg>
        <pc:picChg chg="del">
          <ac:chgData name="zahraF ben abdallah" userId="04145fdfaf6ac1b0" providerId="LiveId" clId="{A810DAD2-BE78-414D-B022-B92F16D02461}" dt="2024-05-15T00:46:53.610" v="1476" actId="478"/>
          <ac:picMkLst>
            <pc:docMk/>
            <pc:sldMk cId="2791521522" sldId="602"/>
            <ac:picMk id="15" creationId="{23B381C8-3B46-C1FE-02AD-3AB5AA863B6D}"/>
          </ac:picMkLst>
        </pc:picChg>
        <pc:picChg chg="add mod">
          <ac:chgData name="zahraF ben abdallah" userId="04145fdfaf6ac1b0" providerId="LiveId" clId="{A810DAD2-BE78-414D-B022-B92F16D02461}" dt="2024-05-15T00:48:59.998" v="1517"/>
          <ac:picMkLst>
            <pc:docMk/>
            <pc:sldMk cId="2791521522" sldId="602"/>
            <ac:picMk id="16" creationId="{FD3DF0EF-ACE7-EBB2-D22E-EB43882609AE}"/>
          </ac:picMkLst>
        </pc:picChg>
        <pc:picChg chg="del">
          <ac:chgData name="zahraF ben abdallah" userId="04145fdfaf6ac1b0" providerId="LiveId" clId="{A810DAD2-BE78-414D-B022-B92F16D02461}" dt="2024-05-15T00:46:54.212" v="1477" actId="478"/>
          <ac:picMkLst>
            <pc:docMk/>
            <pc:sldMk cId="2791521522" sldId="602"/>
            <ac:picMk id="17" creationId="{F36935B9-CDD6-4521-B2F9-49582DFA7705}"/>
          </ac:picMkLst>
        </pc:picChg>
        <pc:picChg chg="add mod">
          <ac:chgData name="zahraF ben abdallah" userId="04145fdfaf6ac1b0" providerId="LiveId" clId="{A810DAD2-BE78-414D-B022-B92F16D02461}" dt="2024-05-15T00:48:59.998" v="1517"/>
          <ac:picMkLst>
            <pc:docMk/>
            <pc:sldMk cId="2791521522" sldId="602"/>
            <ac:picMk id="21" creationId="{66F7F11F-9395-A4EB-97E8-E44AE92A8234}"/>
          </ac:picMkLst>
        </pc:picChg>
        <pc:cxnChg chg="del">
          <ac:chgData name="zahraF ben abdallah" userId="04145fdfaf6ac1b0" providerId="LiveId" clId="{A810DAD2-BE78-414D-B022-B92F16D02461}" dt="2024-05-15T00:46:52.973" v="1475" actId="478"/>
          <ac:cxnSpMkLst>
            <pc:docMk/>
            <pc:sldMk cId="2791521522" sldId="602"/>
            <ac:cxnSpMk id="7" creationId="{4559DD97-3A48-23C7-4AD5-9500682243E1}"/>
          </ac:cxnSpMkLst>
        </pc:cxnChg>
      </pc:sldChg>
      <pc:sldChg chg="addSp modSp add mod">
        <pc:chgData name="zahraF ben abdallah" userId="04145fdfaf6ac1b0" providerId="LiveId" clId="{A810DAD2-BE78-414D-B022-B92F16D02461}" dt="2024-05-15T01:46:04.733" v="1624" actId="1076"/>
        <pc:sldMkLst>
          <pc:docMk/>
          <pc:sldMk cId="157447595" sldId="603"/>
        </pc:sldMkLst>
        <pc:spChg chg="mod">
          <ac:chgData name="zahraF ben abdallah" userId="04145fdfaf6ac1b0" providerId="LiveId" clId="{A810DAD2-BE78-414D-B022-B92F16D02461}" dt="2024-05-15T01:45:45.440" v="1620" actId="1076"/>
          <ac:spMkLst>
            <pc:docMk/>
            <pc:sldMk cId="157447595" sldId="603"/>
            <ac:spMk id="3" creationId="{1E496A77-1118-FC90-2E36-7476217DD5F5}"/>
          </ac:spMkLst>
        </pc:spChg>
        <pc:spChg chg="mod">
          <ac:chgData name="zahraF ben abdallah" userId="04145fdfaf6ac1b0" providerId="LiveId" clId="{A810DAD2-BE78-414D-B022-B92F16D02461}" dt="2024-05-15T00:50:31.964" v="1529" actId="20577"/>
          <ac:spMkLst>
            <pc:docMk/>
            <pc:sldMk cId="157447595" sldId="603"/>
            <ac:spMk id="4" creationId="{88F794DF-B2F2-6656-8A96-58D0C0E04A4C}"/>
          </ac:spMkLst>
        </pc:spChg>
        <pc:spChg chg="add mod">
          <ac:chgData name="zahraF ben abdallah" userId="04145fdfaf6ac1b0" providerId="LiveId" clId="{A810DAD2-BE78-414D-B022-B92F16D02461}" dt="2024-05-15T01:46:04.733" v="1624" actId="1076"/>
          <ac:spMkLst>
            <pc:docMk/>
            <pc:sldMk cId="157447595" sldId="603"/>
            <ac:spMk id="5" creationId="{D81705F4-214E-C5C7-2DDB-139103022E63}"/>
          </ac:spMkLst>
        </pc:spChg>
        <pc:spChg chg="add mod">
          <ac:chgData name="zahraF ben abdallah" userId="04145fdfaf6ac1b0" providerId="LiveId" clId="{A810DAD2-BE78-414D-B022-B92F16D02461}" dt="2024-05-15T01:45:58.309" v="1623" actId="1076"/>
          <ac:spMkLst>
            <pc:docMk/>
            <pc:sldMk cId="157447595" sldId="603"/>
            <ac:spMk id="6" creationId="{BC25F7B1-FD40-8A74-2175-48F197FC2F34}"/>
          </ac:spMkLst>
        </pc:spChg>
        <pc:spChg chg="add mod">
          <ac:chgData name="zahraF ben abdallah" userId="04145fdfaf6ac1b0" providerId="LiveId" clId="{A810DAD2-BE78-414D-B022-B92F16D02461}" dt="2024-05-15T01:45:53.463" v="1622" actId="1076"/>
          <ac:spMkLst>
            <pc:docMk/>
            <pc:sldMk cId="157447595" sldId="603"/>
            <ac:spMk id="7" creationId="{272CEA9F-9736-62BC-62E6-8E2D8EF5F10E}"/>
          </ac:spMkLst>
        </pc:spChg>
      </pc:sldChg>
      <pc:sldChg chg="new del">
        <pc:chgData name="zahraF ben abdallah" userId="04145fdfaf6ac1b0" providerId="LiveId" clId="{A810DAD2-BE78-414D-B022-B92F16D02461}" dt="2024-05-15T00:49:10.961" v="1519" actId="680"/>
        <pc:sldMkLst>
          <pc:docMk/>
          <pc:sldMk cId="1194421501" sldId="603"/>
        </pc:sldMkLst>
      </pc:sldChg>
      <pc:sldChg chg="new del">
        <pc:chgData name="zahraF ben abdallah" userId="04145fdfaf6ac1b0" providerId="LiveId" clId="{A810DAD2-BE78-414D-B022-B92F16D02461}" dt="2024-05-15T01:02:41.539" v="1532" actId="47"/>
        <pc:sldMkLst>
          <pc:docMk/>
          <pc:sldMk cId="2710462649" sldId="604"/>
        </pc:sldMkLst>
      </pc:sldChg>
      <pc:sldChg chg="addSp delSp modSp add mod">
        <pc:chgData name="zahraF ben abdallah" userId="04145fdfaf6ac1b0" providerId="LiveId" clId="{A810DAD2-BE78-414D-B022-B92F16D02461}" dt="2024-05-15T02:27:44.774" v="1694" actId="14100"/>
        <pc:sldMkLst>
          <pc:docMk/>
          <pc:sldMk cId="926873734" sldId="605"/>
        </pc:sldMkLst>
        <pc:spChg chg="mod">
          <ac:chgData name="zahraF ben abdallah" userId="04145fdfaf6ac1b0" providerId="LiveId" clId="{A810DAD2-BE78-414D-B022-B92F16D02461}" dt="2024-05-15T01:04:39.818" v="1605" actId="20577"/>
          <ac:spMkLst>
            <pc:docMk/>
            <pc:sldMk cId="926873734" sldId="605"/>
            <ac:spMk id="2" creationId="{1E99DD0D-1EE6-6618-5926-CF4C56215FA5}"/>
          </ac:spMkLst>
        </pc:spChg>
        <pc:spChg chg="mod">
          <ac:chgData name="zahraF ben abdallah" userId="04145fdfaf6ac1b0" providerId="LiveId" clId="{A810DAD2-BE78-414D-B022-B92F16D02461}" dt="2024-05-15T01:02:53.007" v="1542" actId="20577"/>
          <ac:spMkLst>
            <pc:docMk/>
            <pc:sldMk cId="926873734" sldId="605"/>
            <ac:spMk id="4" creationId="{1B25C319-62E2-1E78-CF7B-04CA4435B429}"/>
          </ac:spMkLst>
        </pc:spChg>
        <pc:spChg chg="add mod">
          <ac:chgData name="zahraF ben abdallah" userId="04145fdfaf6ac1b0" providerId="LiveId" clId="{A810DAD2-BE78-414D-B022-B92F16D02461}" dt="2024-05-15T02:27:28.160" v="1690" actId="1076"/>
          <ac:spMkLst>
            <pc:docMk/>
            <pc:sldMk cId="926873734" sldId="605"/>
            <ac:spMk id="8" creationId="{EFEC92FB-798A-F673-C197-0485272D8F45}"/>
          </ac:spMkLst>
        </pc:spChg>
        <pc:spChg chg="add mod">
          <ac:chgData name="zahraF ben abdallah" userId="04145fdfaf6ac1b0" providerId="LiveId" clId="{A810DAD2-BE78-414D-B022-B92F16D02461}" dt="2024-05-15T02:27:33.595" v="1691" actId="1076"/>
          <ac:spMkLst>
            <pc:docMk/>
            <pc:sldMk cId="926873734" sldId="605"/>
            <ac:spMk id="10" creationId="{C7DA1E88-95E0-475F-6C2A-603BE5064182}"/>
          </ac:spMkLst>
        </pc:spChg>
        <pc:spChg chg="del">
          <ac:chgData name="zahraF ben abdallah" userId="04145fdfaf6ac1b0" providerId="LiveId" clId="{A810DAD2-BE78-414D-B022-B92F16D02461}" dt="2024-05-15T01:02:44.131" v="1533" actId="478"/>
          <ac:spMkLst>
            <pc:docMk/>
            <pc:sldMk cId="926873734" sldId="605"/>
            <ac:spMk id="18" creationId="{859219A7-8315-235B-5EA9-9E83BE91D8B0}"/>
          </ac:spMkLst>
        </pc:spChg>
        <pc:picChg chg="del">
          <ac:chgData name="zahraF ben abdallah" userId="04145fdfaf6ac1b0" providerId="LiveId" clId="{A810DAD2-BE78-414D-B022-B92F16D02461}" dt="2024-05-15T01:02:45.690" v="1535" actId="478"/>
          <ac:picMkLst>
            <pc:docMk/>
            <pc:sldMk cId="926873734" sldId="605"/>
            <ac:picMk id="6" creationId="{4AFC217F-5281-374E-C739-2980FF517D40}"/>
          </ac:picMkLst>
        </pc:picChg>
        <pc:picChg chg="del">
          <ac:chgData name="zahraF ben abdallah" userId="04145fdfaf6ac1b0" providerId="LiveId" clId="{A810DAD2-BE78-414D-B022-B92F16D02461}" dt="2024-05-15T01:02:45.274" v="1534" actId="478"/>
          <ac:picMkLst>
            <pc:docMk/>
            <pc:sldMk cId="926873734" sldId="605"/>
            <ac:picMk id="9" creationId="{30CE5AC7-3826-BC08-8F25-0904B7FFC132}"/>
          </ac:picMkLst>
        </pc:picChg>
        <pc:picChg chg="del">
          <ac:chgData name="zahraF ben abdallah" userId="04145fdfaf6ac1b0" providerId="LiveId" clId="{A810DAD2-BE78-414D-B022-B92F16D02461}" dt="2024-05-15T01:02:46.205" v="1536" actId="478"/>
          <ac:picMkLst>
            <pc:docMk/>
            <pc:sldMk cId="926873734" sldId="605"/>
            <ac:picMk id="11" creationId="{AADE507A-C1DA-F1F5-99A7-3CDFFE9EC07B}"/>
          </ac:picMkLst>
        </pc:picChg>
        <pc:picChg chg="add del mod">
          <ac:chgData name="zahraF ben abdallah" userId="04145fdfaf6ac1b0" providerId="LiveId" clId="{A810DAD2-BE78-414D-B022-B92F16D02461}" dt="2024-05-15T02:21:05.641" v="1632" actId="478"/>
          <ac:picMkLst>
            <pc:docMk/>
            <pc:sldMk cId="926873734" sldId="605"/>
            <ac:picMk id="13" creationId="{66D9A168-B4B2-C8A7-9800-43B17D51930B}"/>
          </ac:picMkLst>
        </pc:picChg>
        <pc:picChg chg="add mod">
          <ac:chgData name="zahraF ben abdallah" userId="04145fdfaf6ac1b0" providerId="LiveId" clId="{A810DAD2-BE78-414D-B022-B92F16D02461}" dt="2024-05-15T02:23:48.962" v="1648" actId="1076"/>
          <ac:picMkLst>
            <pc:docMk/>
            <pc:sldMk cId="926873734" sldId="605"/>
            <ac:picMk id="15" creationId="{6D57BA19-3D41-1444-660C-9DB6D1B529FF}"/>
          </ac:picMkLst>
        </pc:picChg>
        <pc:picChg chg="add mod">
          <ac:chgData name="zahraF ben abdallah" userId="04145fdfaf6ac1b0" providerId="LiveId" clId="{A810DAD2-BE78-414D-B022-B92F16D02461}" dt="2024-05-15T02:27:44.774" v="1694" actId="14100"/>
          <ac:picMkLst>
            <pc:docMk/>
            <pc:sldMk cId="926873734" sldId="605"/>
            <ac:picMk id="17" creationId="{47D5BF8E-16A5-F632-50D3-2C625A2ABC8C}"/>
          </ac:picMkLst>
        </pc:picChg>
        <pc:cxnChg chg="add mod">
          <ac:chgData name="zahraF ben abdallah" userId="04145fdfaf6ac1b0" providerId="LiveId" clId="{A810DAD2-BE78-414D-B022-B92F16D02461}" dt="2024-05-15T01:05:01.303" v="1606"/>
          <ac:cxnSpMkLst>
            <pc:docMk/>
            <pc:sldMk cId="926873734" sldId="605"/>
            <ac:cxnSpMk id="5" creationId="{CAB7DEB3-249B-2C8E-E5B3-EBB8D24D0EC8}"/>
          </ac:cxnSpMkLst>
        </pc:cxnChg>
        <pc:cxnChg chg="add mod">
          <ac:chgData name="zahraF ben abdallah" userId="04145fdfaf6ac1b0" providerId="LiveId" clId="{A810DAD2-BE78-414D-B022-B92F16D02461}" dt="2024-05-15T02:27:35.792" v="1692" actId="1076"/>
          <ac:cxnSpMkLst>
            <pc:docMk/>
            <pc:sldMk cId="926873734" sldId="605"/>
            <ac:cxnSpMk id="7" creationId="{959E688B-C65D-F315-D8D0-580045384FBF}"/>
          </ac:cxnSpMkLst>
        </pc:cxnChg>
      </pc:sldChg>
      <pc:sldChg chg="addSp delSp modSp new mod">
        <pc:chgData name="zahraF ben abdallah" userId="04145fdfaf6ac1b0" providerId="LiveId" clId="{A810DAD2-BE78-414D-B022-B92F16D02461}" dt="2024-05-15T02:58:23.072" v="1962" actId="1076"/>
        <pc:sldMkLst>
          <pc:docMk/>
          <pc:sldMk cId="3839114993" sldId="606"/>
        </pc:sldMkLst>
        <pc:spChg chg="add mod">
          <ac:chgData name="zahraF ben abdallah" userId="04145fdfaf6ac1b0" providerId="LiveId" clId="{A810DAD2-BE78-414D-B022-B92F16D02461}" dt="2024-05-15T02:25:31.242" v="1662"/>
          <ac:spMkLst>
            <pc:docMk/>
            <pc:sldMk cId="3839114993" sldId="606"/>
            <ac:spMk id="6" creationId="{128A6F8B-B7D9-FE2B-B1F9-7FC99A9B5FD7}"/>
          </ac:spMkLst>
        </pc:spChg>
        <pc:spChg chg="add mod">
          <ac:chgData name="zahraF ben abdallah" userId="04145fdfaf6ac1b0" providerId="LiveId" clId="{A810DAD2-BE78-414D-B022-B92F16D02461}" dt="2024-05-15T02:25:42.477" v="1666" actId="20577"/>
          <ac:spMkLst>
            <pc:docMk/>
            <pc:sldMk cId="3839114993" sldId="606"/>
            <ac:spMk id="8" creationId="{B09C0B21-93C1-576F-3996-9DD2115AAA6F}"/>
          </ac:spMkLst>
        </pc:spChg>
        <pc:spChg chg="add mod">
          <ac:chgData name="zahraF ben abdallah" userId="04145fdfaf6ac1b0" providerId="LiveId" clId="{A810DAD2-BE78-414D-B022-B92F16D02461}" dt="2024-05-15T02:57:48.946" v="1961" actId="1076"/>
          <ac:spMkLst>
            <pc:docMk/>
            <pc:sldMk cId="3839114993" sldId="606"/>
            <ac:spMk id="9" creationId="{C2CF05A9-2610-39EA-C2F7-EAF451716F0A}"/>
          </ac:spMkLst>
        </pc:spChg>
        <pc:spChg chg="add mod">
          <ac:chgData name="zahraF ben abdallah" userId="04145fdfaf6ac1b0" providerId="LiveId" clId="{A810DAD2-BE78-414D-B022-B92F16D02461}" dt="2024-05-15T02:35:21.200" v="1751" actId="20577"/>
          <ac:spMkLst>
            <pc:docMk/>
            <pc:sldMk cId="3839114993" sldId="606"/>
            <ac:spMk id="10" creationId="{B1039C95-9EA9-7157-3468-4B8727D445F2}"/>
          </ac:spMkLst>
        </pc:spChg>
        <pc:spChg chg="add mod">
          <ac:chgData name="zahraF ben abdallah" userId="04145fdfaf6ac1b0" providerId="LiveId" clId="{A810DAD2-BE78-414D-B022-B92F16D02461}" dt="2024-05-15T02:37:06.029" v="1778" actId="1076"/>
          <ac:spMkLst>
            <pc:docMk/>
            <pc:sldMk cId="3839114993" sldId="606"/>
            <ac:spMk id="11" creationId="{7A53DF35-7025-090A-47B4-1705A1D653E4}"/>
          </ac:spMkLst>
        </pc:spChg>
        <pc:spChg chg="add mod">
          <ac:chgData name="zahraF ben abdallah" userId="04145fdfaf6ac1b0" providerId="LiveId" clId="{A810DAD2-BE78-414D-B022-B92F16D02461}" dt="2024-05-15T02:37:03.139" v="1777" actId="1076"/>
          <ac:spMkLst>
            <pc:docMk/>
            <pc:sldMk cId="3839114993" sldId="606"/>
            <ac:spMk id="12" creationId="{73C2FAF6-4EC0-EA35-9742-C2C3E0415408}"/>
          </ac:spMkLst>
        </pc:spChg>
        <pc:spChg chg="add mod">
          <ac:chgData name="zahraF ben abdallah" userId="04145fdfaf6ac1b0" providerId="LiveId" clId="{A810DAD2-BE78-414D-B022-B92F16D02461}" dt="2024-05-15T02:36:59.414" v="1776" actId="1076"/>
          <ac:spMkLst>
            <pc:docMk/>
            <pc:sldMk cId="3839114993" sldId="606"/>
            <ac:spMk id="13" creationId="{9761E56D-AA0D-9CBC-CD42-9A8E5E7ADCC8}"/>
          </ac:spMkLst>
        </pc:spChg>
        <pc:spChg chg="add del mod">
          <ac:chgData name="zahraF ben abdallah" userId="04145fdfaf6ac1b0" providerId="LiveId" clId="{A810DAD2-BE78-414D-B022-B92F16D02461}" dt="2024-05-15T02:36:55.750" v="1775" actId="478"/>
          <ac:spMkLst>
            <pc:docMk/>
            <pc:sldMk cId="3839114993" sldId="606"/>
            <ac:spMk id="14" creationId="{6F7E5C84-97EB-5B56-5708-A4E496C456B8}"/>
          </ac:spMkLst>
        </pc:spChg>
        <pc:spChg chg="add mod">
          <ac:chgData name="zahraF ben abdallah" userId="04145fdfaf6ac1b0" providerId="LiveId" clId="{A810DAD2-BE78-414D-B022-B92F16D02461}" dt="2024-05-15T02:58:23.072" v="1962" actId="1076"/>
          <ac:spMkLst>
            <pc:docMk/>
            <pc:sldMk cId="3839114993" sldId="606"/>
            <ac:spMk id="17" creationId="{F8392E9E-D680-D4D1-6153-96BA264E8BED}"/>
          </ac:spMkLst>
        </pc:spChg>
        <pc:spChg chg="add mod">
          <ac:chgData name="zahraF ben abdallah" userId="04145fdfaf6ac1b0" providerId="LiveId" clId="{A810DAD2-BE78-414D-B022-B92F16D02461}" dt="2024-05-15T02:37:17.946" v="1783" actId="122"/>
          <ac:spMkLst>
            <pc:docMk/>
            <pc:sldMk cId="3839114993" sldId="606"/>
            <ac:spMk id="19" creationId="{6B59AE9A-71E1-60AE-8C43-571651D1DB6E}"/>
          </ac:spMkLst>
        </pc:spChg>
        <pc:picChg chg="add mod">
          <ac:chgData name="zahraF ben abdallah" userId="04145fdfaf6ac1b0" providerId="LiveId" clId="{A810DAD2-BE78-414D-B022-B92F16D02461}" dt="2024-05-15T02:55:40.945" v="1957" actId="1076"/>
          <ac:picMkLst>
            <pc:docMk/>
            <pc:sldMk cId="3839114993" sldId="606"/>
            <ac:picMk id="3" creationId="{217948A7-A3E8-66AA-5CCE-68DDC6CC51E6}"/>
          </ac:picMkLst>
        </pc:picChg>
        <pc:picChg chg="add mod">
          <ac:chgData name="zahraF ben abdallah" userId="04145fdfaf6ac1b0" providerId="LiveId" clId="{A810DAD2-BE78-414D-B022-B92F16D02461}" dt="2024-05-15T02:55:48.459" v="1959" actId="1076"/>
          <ac:picMkLst>
            <pc:docMk/>
            <pc:sldMk cId="3839114993" sldId="606"/>
            <ac:picMk id="5" creationId="{74E4DA09-A4E5-FC1D-1438-947D64EC136D}"/>
          </ac:picMkLst>
        </pc:picChg>
        <pc:cxnChg chg="add mod">
          <ac:chgData name="zahraF ben abdallah" userId="04145fdfaf6ac1b0" providerId="LiveId" clId="{A810DAD2-BE78-414D-B022-B92F16D02461}" dt="2024-05-15T02:25:34.809" v="1663"/>
          <ac:cxnSpMkLst>
            <pc:docMk/>
            <pc:sldMk cId="3839114993" sldId="606"/>
            <ac:cxnSpMk id="7" creationId="{25B1B653-6E85-4381-1A8E-FB5302466968}"/>
          </ac:cxnSpMkLst>
        </pc:cxnChg>
        <pc:cxnChg chg="add del mod">
          <ac:chgData name="zahraF ben abdallah" userId="04145fdfaf6ac1b0" providerId="LiveId" clId="{A810DAD2-BE78-414D-B022-B92F16D02461}" dt="2024-05-15T02:31:23.470" v="1722" actId="478"/>
          <ac:cxnSpMkLst>
            <pc:docMk/>
            <pc:sldMk cId="3839114993" sldId="606"/>
            <ac:cxnSpMk id="15" creationId="{B410CE56-FF8A-DE54-B0A8-95297ABFD25D}"/>
          </ac:cxnSpMkLst>
        </pc:cxnChg>
      </pc:sldChg>
      <pc:sldChg chg="new del">
        <pc:chgData name="zahraF ben abdallah" userId="04145fdfaf6ac1b0" providerId="LiveId" clId="{A810DAD2-BE78-414D-B022-B92F16D02461}" dt="2024-05-15T02:38:45.929" v="1786" actId="47"/>
        <pc:sldMkLst>
          <pc:docMk/>
          <pc:sldMk cId="2786286469" sldId="607"/>
        </pc:sldMkLst>
      </pc:sldChg>
      <pc:sldChg chg="addSp delSp modSp add mod">
        <pc:chgData name="zahraF ben abdallah" userId="04145fdfaf6ac1b0" providerId="LiveId" clId="{A810DAD2-BE78-414D-B022-B92F16D02461}" dt="2024-05-15T22:58:57.208" v="2248" actId="207"/>
        <pc:sldMkLst>
          <pc:docMk/>
          <pc:sldMk cId="1911690936" sldId="608"/>
        </pc:sldMkLst>
        <pc:spChg chg="mod">
          <ac:chgData name="zahraF ben abdallah" userId="04145fdfaf6ac1b0" providerId="LiveId" clId="{A810DAD2-BE78-414D-B022-B92F16D02461}" dt="2024-05-15T02:38:50.632" v="1794" actId="20577"/>
          <ac:spMkLst>
            <pc:docMk/>
            <pc:sldMk cId="1911690936" sldId="608"/>
            <ac:spMk id="6" creationId="{128A6F8B-B7D9-FE2B-B1F9-7FC99A9B5FD7}"/>
          </ac:spMkLst>
        </pc:spChg>
        <pc:spChg chg="mod">
          <ac:chgData name="zahraF ben abdallah" userId="04145fdfaf6ac1b0" providerId="LiveId" clId="{A810DAD2-BE78-414D-B022-B92F16D02461}" dt="2024-05-15T02:45:57.316" v="1813" actId="20577"/>
          <ac:spMkLst>
            <pc:docMk/>
            <pc:sldMk cId="1911690936" sldId="608"/>
            <ac:spMk id="8" creationId="{B09C0B21-93C1-576F-3996-9DD2115AAA6F}"/>
          </ac:spMkLst>
        </pc:spChg>
        <pc:spChg chg="del mod">
          <ac:chgData name="zahraF ben abdallah" userId="04145fdfaf6ac1b0" providerId="LiveId" clId="{A810DAD2-BE78-414D-B022-B92F16D02461}" dt="2024-05-15T02:39:13.279" v="1807" actId="478"/>
          <ac:spMkLst>
            <pc:docMk/>
            <pc:sldMk cId="1911690936" sldId="608"/>
            <ac:spMk id="9" creationId="{C2CF05A9-2610-39EA-C2F7-EAF451716F0A}"/>
          </ac:spMkLst>
        </pc:spChg>
        <pc:spChg chg="del mod">
          <ac:chgData name="zahraF ben abdallah" userId="04145fdfaf6ac1b0" providerId="LiveId" clId="{A810DAD2-BE78-414D-B022-B92F16D02461}" dt="2024-05-15T02:39:06.975" v="1797" actId="478"/>
          <ac:spMkLst>
            <pc:docMk/>
            <pc:sldMk cId="1911690936" sldId="608"/>
            <ac:spMk id="10" creationId="{B1039C95-9EA9-7157-3468-4B8727D445F2}"/>
          </ac:spMkLst>
        </pc:spChg>
        <pc:spChg chg="del">
          <ac:chgData name="zahraF ben abdallah" userId="04145fdfaf6ac1b0" providerId="LiveId" clId="{A810DAD2-BE78-414D-B022-B92F16D02461}" dt="2024-05-15T02:39:07.480" v="1798" actId="478"/>
          <ac:spMkLst>
            <pc:docMk/>
            <pc:sldMk cId="1911690936" sldId="608"/>
            <ac:spMk id="11" creationId="{7A53DF35-7025-090A-47B4-1705A1D653E4}"/>
          </ac:spMkLst>
        </pc:spChg>
        <pc:spChg chg="del">
          <ac:chgData name="zahraF ben abdallah" userId="04145fdfaf6ac1b0" providerId="LiveId" clId="{A810DAD2-BE78-414D-B022-B92F16D02461}" dt="2024-05-15T02:39:07.951" v="1799" actId="478"/>
          <ac:spMkLst>
            <pc:docMk/>
            <pc:sldMk cId="1911690936" sldId="608"/>
            <ac:spMk id="12" creationId="{73C2FAF6-4EC0-EA35-9742-C2C3E0415408}"/>
          </ac:spMkLst>
        </pc:spChg>
        <pc:spChg chg="del">
          <ac:chgData name="zahraF ben abdallah" userId="04145fdfaf6ac1b0" providerId="LiveId" clId="{A810DAD2-BE78-414D-B022-B92F16D02461}" dt="2024-05-15T02:39:08.489" v="1800" actId="478"/>
          <ac:spMkLst>
            <pc:docMk/>
            <pc:sldMk cId="1911690936" sldId="608"/>
            <ac:spMk id="13" creationId="{9761E56D-AA0D-9CBC-CD42-9A8E5E7ADCC8}"/>
          </ac:spMkLst>
        </pc:spChg>
        <pc:spChg chg="del">
          <ac:chgData name="zahraF ben abdallah" userId="04145fdfaf6ac1b0" providerId="LiveId" clId="{A810DAD2-BE78-414D-B022-B92F16D02461}" dt="2024-05-15T02:39:09.207" v="1801" actId="478"/>
          <ac:spMkLst>
            <pc:docMk/>
            <pc:sldMk cId="1911690936" sldId="608"/>
            <ac:spMk id="17" creationId="{F8392E9E-D680-D4D1-6153-96BA264E8BED}"/>
          </ac:spMkLst>
        </pc:spChg>
        <pc:spChg chg="del mod">
          <ac:chgData name="zahraF ben abdallah" userId="04145fdfaf6ac1b0" providerId="LiveId" clId="{A810DAD2-BE78-414D-B022-B92F16D02461}" dt="2024-05-15T02:39:10.888" v="1803" actId="478"/>
          <ac:spMkLst>
            <pc:docMk/>
            <pc:sldMk cId="1911690936" sldId="608"/>
            <ac:spMk id="19" creationId="{6B59AE9A-71E1-60AE-8C43-571651D1DB6E}"/>
          </ac:spMkLst>
        </pc:spChg>
        <pc:spChg chg="add mod">
          <ac:chgData name="zahraF ben abdallah" userId="04145fdfaf6ac1b0" providerId="LiveId" clId="{A810DAD2-BE78-414D-B022-B92F16D02461}" dt="2024-05-15T22:58:57.208" v="2248" actId="207"/>
          <ac:spMkLst>
            <pc:docMk/>
            <pc:sldMk cId="1911690936" sldId="608"/>
            <ac:spMk id="20" creationId="{73035F5A-0834-6029-39ED-9BE529C92746}"/>
          </ac:spMkLst>
        </pc:spChg>
        <pc:spChg chg="add del">
          <ac:chgData name="zahraF ben abdallah" userId="04145fdfaf6ac1b0" providerId="LiveId" clId="{A810DAD2-BE78-414D-B022-B92F16D02461}" dt="2024-05-15T02:49:24.954" v="1835" actId="11529"/>
          <ac:spMkLst>
            <pc:docMk/>
            <pc:sldMk cId="1911690936" sldId="608"/>
            <ac:spMk id="21" creationId="{8BF18281-C60E-085B-A534-40E4FE3D9D76}"/>
          </ac:spMkLst>
        </pc:spChg>
        <pc:spChg chg="add mod">
          <ac:chgData name="zahraF ben abdallah" userId="04145fdfaf6ac1b0" providerId="LiveId" clId="{A810DAD2-BE78-414D-B022-B92F16D02461}" dt="2024-05-15T02:53:35.971" v="1914" actId="1076"/>
          <ac:spMkLst>
            <pc:docMk/>
            <pc:sldMk cId="1911690936" sldId="608"/>
            <ac:spMk id="35" creationId="{01680ACF-FBA5-46D9-ECB9-EF9F1D9EB242}"/>
          </ac:spMkLst>
        </pc:spChg>
        <pc:spChg chg="add mod">
          <ac:chgData name="zahraF ben abdallah" userId="04145fdfaf6ac1b0" providerId="LiveId" clId="{A810DAD2-BE78-414D-B022-B92F16D02461}" dt="2024-05-15T03:16:01.910" v="2119" actId="1076"/>
          <ac:spMkLst>
            <pc:docMk/>
            <pc:sldMk cId="1911690936" sldId="608"/>
            <ac:spMk id="36" creationId="{30C275CE-2444-7F1C-6DF1-7C253E9E64DE}"/>
          </ac:spMkLst>
        </pc:spChg>
        <pc:spChg chg="add mod">
          <ac:chgData name="zahraF ben abdallah" userId="04145fdfaf6ac1b0" providerId="LiveId" clId="{A810DAD2-BE78-414D-B022-B92F16D02461}" dt="2024-05-15T03:17:15.536" v="2131" actId="1076"/>
          <ac:spMkLst>
            <pc:docMk/>
            <pc:sldMk cId="1911690936" sldId="608"/>
            <ac:spMk id="37" creationId="{C0F4F6CA-B9A3-DF9E-5BF2-C4B5CC9CCEAB}"/>
          </ac:spMkLst>
        </pc:spChg>
        <pc:spChg chg="add del mod">
          <ac:chgData name="zahraF ben abdallah" userId="04145fdfaf6ac1b0" providerId="LiveId" clId="{A810DAD2-BE78-414D-B022-B92F16D02461}" dt="2024-05-15T03:07:47.365" v="1974" actId="478"/>
          <ac:spMkLst>
            <pc:docMk/>
            <pc:sldMk cId="1911690936" sldId="608"/>
            <ac:spMk id="38" creationId="{DEFFA57E-767F-AF23-44D9-F25DB6A37D24}"/>
          </ac:spMkLst>
        </pc:spChg>
        <pc:spChg chg="add del mod">
          <ac:chgData name="zahraF ben abdallah" userId="04145fdfaf6ac1b0" providerId="LiveId" clId="{A810DAD2-BE78-414D-B022-B92F16D02461}" dt="2024-05-15T03:10:01.066" v="2009" actId="478"/>
          <ac:spMkLst>
            <pc:docMk/>
            <pc:sldMk cId="1911690936" sldId="608"/>
            <ac:spMk id="59" creationId="{997C7E4B-9BA6-1572-AF72-0419476FD06A}"/>
          </ac:spMkLst>
        </pc:spChg>
        <pc:spChg chg="add mod">
          <ac:chgData name="zahraF ben abdallah" userId="04145fdfaf6ac1b0" providerId="LiveId" clId="{A810DAD2-BE78-414D-B022-B92F16D02461}" dt="2024-05-15T03:10:47.163" v="2031" actId="1076"/>
          <ac:spMkLst>
            <pc:docMk/>
            <pc:sldMk cId="1911690936" sldId="608"/>
            <ac:spMk id="60" creationId="{52A49FA2-6EAC-A892-2CAA-08DF6A3A53B9}"/>
          </ac:spMkLst>
        </pc:spChg>
        <pc:spChg chg="add mod">
          <ac:chgData name="zahraF ben abdallah" userId="04145fdfaf6ac1b0" providerId="LiveId" clId="{A810DAD2-BE78-414D-B022-B92F16D02461}" dt="2024-05-15T03:10:16.370" v="2020" actId="20577"/>
          <ac:spMkLst>
            <pc:docMk/>
            <pc:sldMk cId="1911690936" sldId="608"/>
            <ac:spMk id="61" creationId="{261DC6F4-F93D-74F2-EFA6-2AB797417FCF}"/>
          </ac:spMkLst>
        </pc:spChg>
        <pc:spChg chg="add mod">
          <ac:chgData name="zahraF ben abdallah" userId="04145fdfaf6ac1b0" providerId="LiveId" clId="{A810DAD2-BE78-414D-B022-B92F16D02461}" dt="2024-05-15T03:11:57.043" v="2050" actId="20577"/>
          <ac:spMkLst>
            <pc:docMk/>
            <pc:sldMk cId="1911690936" sldId="608"/>
            <ac:spMk id="68" creationId="{1D28C259-D7DE-1EFD-A15F-827326D0B2A5}"/>
          </ac:spMkLst>
        </pc:spChg>
        <pc:spChg chg="add del mod">
          <ac:chgData name="zahraF ben abdallah" userId="04145fdfaf6ac1b0" providerId="LiveId" clId="{A810DAD2-BE78-414D-B022-B92F16D02461}" dt="2024-05-15T03:11:38.894" v="2044" actId="478"/>
          <ac:spMkLst>
            <pc:docMk/>
            <pc:sldMk cId="1911690936" sldId="608"/>
            <ac:spMk id="69" creationId="{8DED43D4-2297-A6BE-C805-FA9B62C9B76C}"/>
          </ac:spMkLst>
        </pc:spChg>
        <pc:spChg chg="add mod">
          <ac:chgData name="zahraF ben abdallah" userId="04145fdfaf6ac1b0" providerId="LiveId" clId="{A810DAD2-BE78-414D-B022-B92F16D02461}" dt="2024-05-15T03:11:58.719" v="2051" actId="20577"/>
          <ac:spMkLst>
            <pc:docMk/>
            <pc:sldMk cId="1911690936" sldId="608"/>
            <ac:spMk id="70" creationId="{A8DFC26B-3E82-B975-2453-3443CF063856}"/>
          </ac:spMkLst>
        </pc:spChg>
        <pc:spChg chg="add mod">
          <ac:chgData name="zahraF ben abdallah" userId="04145fdfaf6ac1b0" providerId="LiveId" clId="{A810DAD2-BE78-414D-B022-B92F16D02461}" dt="2024-05-15T03:14:59.855" v="2107" actId="20577"/>
          <ac:spMkLst>
            <pc:docMk/>
            <pc:sldMk cId="1911690936" sldId="608"/>
            <ac:spMk id="73" creationId="{ADE8D92B-D1F3-767E-86A6-60484248F507}"/>
          </ac:spMkLst>
        </pc:spChg>
        <pc:spChg chg="add mod">
          <ac:chgData name="zahraF ben abdallah" userId="04145fdfaf6ac1b0" providerId="LiveId" clId="{A810DAD2-BE78-414D-B022-B92F16D02461}" dt="2024-05-15T03:14:56.102" v="2105" actId="20577"/>
          <ac:spMkLst>
            <pc:docMk/>
            <pc:sldMk cId="1911690936" sldId="608"/>
            <ac:spMk id="74" creationId="{58DA318C-5E80-95D4-AB7F-593E704A1AAB}"/>
          </ac:spMkLst>
        </pc:spChg>
        <pc:spChg chg="add mod">
          <ac:chgData name="zahraF ben abdallah" userId="04145fdfaf6ac1b0" providerId="LiveId" clId="{A810DAD2-BE78-414D-B022-B92F16D02461}" dt="2024-05-15T03:13:19.790" v="2075" actId="1076"/>
          <ac:spMkLst>
            <pc:docMk/>
            <pc:sldMk cId="1911690936" sldId="608"/>
            <ac:spMk id="77" creationId="{D40E3345-91FF-E829-EC35-ECB931E4BF3C}"/>
          </ac:spMkLst>
        </pc:spChg>
        <pc:spChg chg="add mod">
          <ac:chgData name="zahraF ben abdallah" userId="04145fdfaf6ac1b0" providerId="LiveId" clId="{A810DAD2-BE78-414D-B022-B92F16D02461}" dt="2024-05-15T03:13:30.419" v="2082" actId="20577"/>
          <ac:spMkLst>
            <pc:docMk/>
            <pc:sldMk cId="1911690936" sldId="608"/>
            <ac:spMk id="78" creationId="{9CE9D08A-C9D2-021B-DA4A-AC77DD068F58}"/>
          </ac:spMkLst>
        </pc:spChg>
        <pc:spChg chg="add mod">
          <ac:chgData name="zahraF ben abdallah" userId="04145fdfaf6ac1b0" providerId="LiveId" clId="{A810DAD2-BE78-414D-B022-B92F16D02461}" dt="2024-05-15T03:16:23.303" v="2123" actId="1076"/>
          <ac:spMkLst>
            <pc:docMk/>
            <pc:sldMk cId="1911690936" sldId="608"/>
            <ac:spMk id="81" creationId="{E536E893-31B5-068C-23FE-D256D1012B56}"/>
          </ac:spMkLst>
        </pc:spChg>
        <pc:spChg chg="add mod">
          <ac:chgData name="zahraF ben abdallah" userId="04145fdfaf6ac1b0" providerId="LiveId" clId="{A810DAD2-BE78-414D-B022-B92F16D02461}" dt="2024-05-15T03:16:43.262" v="2128" actId="1076"/>
          <ac:spMkLst>
            <pc:docMk/>
            <pc:sldMk cId="1911690936" sldId="608"/>
            <ac:spMk id="82" creationId="{56EA74D7-3D5B-7F16-8A89-A4FD2704BE7D}"/>
          </ac:spMkLst>
        </pc:spChg>
        <pc:spChg chg="add mod">
          <ac:chgData name="zahraF ben abdallah" userId="04145fdfaf6ac1b0" providerId="LiveId" clId="{A810DAD2-BE78-414D-B022-B92F16D02461}" dt="2024-05-15T03:16:34.396" v="2127" actId="1076"/>
          <ac:spMkLst>
            <pc:docMk/>
            <pc:sldMk cId="1911690936" sldId="608"/>
            <ac:spMk id="85" creationId="{6CDBE97E-3AA1-D485-7039-23376EF6CD1A}"/>
          </ac:spMkLst>
        </pc:spChg>
        <pc:spChg chg="add mod">
          <ac:chgData name="zahraF ben abdallah" userId="04145fdfaf6ac1b0" providerId="LiveId" clId="{A810DAD2-BE78-414D-B022-B92F16D02461}" dt="2024-05-15T03:17:00.318" v="2130" actId="1076"/>
          <ac:spMkLst>
            <pc:docMk/>
            <pc:sldMk cId="1911690936" sldId="608"/>
            <ac:spMk id="86" creationId="{A80E2D82-72A4-06CF-6F96-312844D2389C}"/>
          </ac:spMkLst>
        </pc:spChg>
        <pc:spChg chg="add mod">
          <ac:chgData name="zahraF ben abdallah" userId="04145fdfaf6ac1b0" providerId="LiveId" clId="{A810DAD2-BE78-414D-B022-B92F16D02461}" dt="2024-05-15T03:19:12.634" v="2161" actId="1076"/>
          <ac:spMkLst>
            <pc:docMk/>
            <pc:sldMk cId="1911690936" sldId="608"/>
            <ac:spMk id="92" creationId="{B247A23C-0C33-4B3E-4EB1-F1FA5C50EBDA}"/>
          </ac:spMkLst>
        </pc:spChg>
        <pc:spChg chg="add mod">
          <ac:chgData name="zahraF ben abdallah" userId="04145fdfaf6ac1b0" providerId="LiveId" clId="{A810DAD2-BE78-414D-B022-B92F16D02461}" dt="2024-05-15T03:23:57.570" v="2231" actId="1076"/>
          <ac:spMkLst>
            <pc:docMk/>
            <pc:sldMk cId="1911690936" sldId="608"/>
            <ac:spMk id="94" creationId="{9F529602-63DA-A1C6-19A1-47CE8432666F}"/>
          </ac:spMkLst>
        </pc:spChg>
        <pc:spChg chg="add mod">
          <ac:chgData name="zahraF ben abdallah" userId="04145fdfaf6ac1b0" providerId="LiveId" clId="{A810DAD2-BE78-414D-B022-B92F16D02461}" dt="2024-05-15T03:20:07.254" v="2175"/>
          <ac:spMkLst>
            <pc:docMk/>
            <pc:sldMk cId="1911690936" sldId="608"/>
            <ac:spMk id="95" creationId="{8C1B2546-BD48-D746-C412-689E5DB47F33}"/>
          </ac:spMkLst>
        </pc:spChg>
        <pc:picChg chg="del">
          <ac:chgData name="zahraF ben abdallah" userId="04145fdfaf6ac1b0" providerId="LiveId" clId="{A810DAD2-BE78-414D-B022-B92F16D02461}" dt="2024-05-15T02:39:05.322" v="1795" actId="478"/>
          <ac:picMkLst>
            <pc:docMk/>
            <pc:sldMk cId="1911690936" sldId="608"/>
            <ac:picMk id="3" creationId="{217948A7-A3E8-66AA-5CCE-68DDC6CC51E6}"/>
          </ac:picMkLst>
        </pc:picChg>
        <pc:picChg chg="del mod">
          <ac:chgData name="zahraF ben abdallah" userId="04145fdfaf6ac1b0" providerId="LiveId" clId="{A810DAD2-BE78-414D-B022-B92F16D02461}" dt="2024-05-15T02:39:11.376" v="1805" actId="478"/>
          <ac:picMkLst>
            <pc:docMk/>
            <pc:sldMk cId="1911690936" sldId="608"/>
            <ac:picMk id="5" creationId="{74E4DA09-A4E5-FC1D-1438-947D64EC136D}"/>
          </ac:picMkLst>
        </pc:picChg>
        <pc:cxnChg chg="add mod">
          <ac:chgData name="zahraF ben abdallah" userId="04145fdfaf6ac1b0" providerId="LiveId" clId="{A810DAD2-BE78-414D-B022-B92F16D02461}" dt="2024-05-15T02:48:12.865" v="1814"/>
          <ac:cxnSpMkLst>
            <pc:docMk/>
            <pc:sldMk cId="1911690936" sldId="608"/>
            <ac:cxnSpMk id="2" creationId="{D19C2ABE-8C65-D352-C16B-35050198E3E6}"/>
          </ac:cxnSpMkLst>
        </pc:cxnChg>
        <pc:cxnChg chg="add mod">
          <ac:chgData name="zahraF ben abdallah" userId="04145fdfaf6ac1b0" providerId="LiveId" clId="{A810DAD2-BE78-414D-B022-B92F16D02461}" dt="2024-05-15T03:15:51.722" v="2118" actId="1076"/>
          <ac:cxnSpMkLst>
            <pc:docMk/>
            <pc:sldMk cId="1911690936" sldId="608"/>
            <ac:cxnSpMk id="4" creationId="{B42DC59F-54AE-6F1C-510D-51B24347A202}"/>
          </ac:cxnSpMkLst>
        </pc:cxnChg>
        <pc:cxnChg chg="add del mod">
          <ac:chgData name="zahraF ben abdallah" userId="04145fdfaf6ac1b0" providerId="LiveId" clId="{A810DAD2-BE78-414D-B022-B92F16D02461}" dt="2024-05-15T02:50:22.707" v="1845" actId="11529"/>
          <ac:cxnSpMkLst>
            <pc:docMk/>
            <pc:sldMk cId="1911690936" sldId="608"/>
            <ac:cxnSpMk id="23" creationId="{619C5DFB-96BE-DF93-0542-74DD2FEA59F2}"/>
          </ac:cxnSpMkLst>
        </pc:cxnChg>
        <pc:cxnChg chg="add del mod">
          <ac:chgData name="zahraF ben abdallah" userId="04145fdfaf6ac1b0" providerId="LiveId" clId="{A810DAD2-BE78-414D-B022-B92F16D02461}" dt="2024-05-15T02:50:51.346" v="1853" actId="11529"/>
          <ac:cxnSpMkLst>
            <pc:docMk/>
            <pc:sldMk cId="1911690936" sldId="608"/>
            <ac:cxnSpMk id="25" creationId="{A3503167-6872-A516-DBBD-89DCCBE99F99}"/>
          </ac:cxnSpMkLst>
        </pc:cxnChg>
        <pc:cxnChg chg="add del mod">
          <ac:chgData name="zahraF ben abdallah" userId="04145fdfaf6ac1b0" providerId="LiveId" clId="{A810DAD2-BE78-414D-B022-B92F16D02461}" dt="2024-05-15T02:52:12.472" v="1876" actId="478"/>
          <ac:cxnSpMkLst>
            <pc:docMk/>
            <pc:sldMk cId="1911690936" sldId="608"/>
            <ac:cxnSpMk id="30" creationId="{B15F2142-9AF5-BFB0-4CA0-4A38B6D6FC87}"/>
          </ac:cxnSpMkLst>
        </pc:cxnChg>
        <pc:cxnChg chg="add del mod">
          <ac:chgData name="zahraF ben abdallah" userId="04145fdfaf6ac1b0" providerId="LiveId" clId="{A810DAD2-BE78-414D-B022-B92F16D02461}" dt="2024-05-15T02:52:11.319" v="1875" actId="478"/>
          <ac:cxnSpMkLst>
            <pc:docMk/>
            <pc:sldMk cId="1911690936" sldId="608"/>
            <ac:cxnSpMk id="31" creationId="{CD1EFFEE-2493-D457-0937-CA226AD36CE5}"/>
          </ac:cxnSpMkLst>
        </pc:cxnChg>
        <pc:cxnChg chg="add mod">
          <ac:chgData name="zahraF ben abdallah" userId="04145fdfaf6ac1b0" providerId="LiveId" clId="{A810DAD2-BE78-414D-B022-B92F16D02461}" dt="2024-05-15T03:09:37.702" v="2001" actId="17032"/>
          <ac:cxnSpMkLst>
            <pc:docMk/>
            <pc:sldMk cId="1911690936" sldId="608"/>
            <ac:cxnSpMk id="40" creationId="{99908E88-88FF-8332-1569-07B75BCF93F2}"/>
          </ac:cxnSpMkLst>
        </pc:cxnChg>
        <pc:cxnChg chg="add mod">
          <ac:chgData name="zahraF ben abdallah" userId="04145fdfaf6ac1b0" providerId="LiveId" clId="{A810DAD2-BE78-414D-B022-B92F16D02461}" dt="2024-05-15T03:10:39.160" v="2030" actId="17032"/>
          <ac:cxnSpMkLst>
            <pc:docMk/>
            <pc:sldMk cId="1911690936" sldId="608"/>
            <ac:cxnSpMk id="51" creationId="{CC4D8C53-1EEA-2B73-19E8-8590DB08094F}"/>
          </ac:cxnSpMkLst>
        </pc:cxnChg>
        <pc:cxnChg chg="add del mod">
          <ac:chgData name="zahraF ben abdallah" userId="04145fdfaf6ac1b0" providerId="LiveId" clId="{A810DAD2-BE78-414D-B022-B92F16D02461}" dt="2024-05-15T03:10:34.696" v="2028" actId="11529"/>
          <ac:cxnSpMkLst>
            <pc:docMk/>
            <pc:sldMk cId="1911690936" sldId="608"/>
            <ac:cxnSpMk id="63" creationId="{7858C06C-FA47-0764-5FD0-4E43E658B012}"/>
          </ac:cxnSpMkLst>
        </pc:cxnChg>
        <pc:cxnChg chg="add mod">
          <ac:chgData name="zahraF ben abdallah" userId="04145fdfaf6ac1b0" providerId="LiveId" clId="{A810DAD2-BE78-414D-B022-B92F16D02461}" dt="2024-05-15T03:11:11.792" v="2034" actId="17032"/>
          <ac:cxnSpMkLst>
            <pc:docMk/>
            <pc:sldMk cId="1911690936" sldId="608"/>
            <ac:cxnSpMk id="66" creationId="{F61E2504-FFCB-E018-E959-09426B4DFA3E}"/>
          </ac:cxnSpMkLst>
        </pc:cxnChg>
        <pc:cxnChg chg="add mod">
          <ac:chgData name="zahraF ben abdallah" userId="04145fdfaf6ac1b0" providerId="LiveId" clId="{A810DAD2-BE78-414D-B022-B92F16D02461}" dt="2024-05-15T03:11:18.714" v="2036" actId="1076"/>
          <ac:cxnSpMkLst>
            <pc:docMk/>
            <pc:sldMk cId="1911690936" sldId="608"/>
            <ac:cxnSpMk id="67" creationId="{0E6C005F-0972-D619-91F1-B2B4C75236CF}"/>
          </ac:cxnSpMkLst>
        </pc:cxnChg>
        <pc:cxnChg chg="add mod">
          <ac:chgData name="zahraF ben abdallah" userId="04145fdfaf6ac1b0" providerId="LiveId" clId="{A810DAD2-BE78-414D-B022-B92F16D02461}" dt="2024-05-15T03:12:21.480" v="2053" actId="1076"/>
          <ac:cxnSpMkLst>
            <pc:docMk/>
            <pc:sldMk cId="1911690936" sldId="608"/>
            <ac:cxnSpMk id="71" creationId="{D3BC5853-2122-6582-F48F-B27081FBAEAE}"/>
          </ac:cxnSpMkLst>
        </pc:cxnChg>
        <pc:cxnChg chg="add mod">
          <ac:chgData name="zahraF ben abdallah" userId="04145fdfaf6ac1b0" providerId="LiveId" clId="{A810DAD2-BE78-414D-B022-B92F16D02461}" dt="2024-05-15T03:12:27.269" v="2055" actId="1076"/>
          <ac:cxnSpMkLst>
            <pc:docMk/>
            <pc:sldMk cId="1911690936" sldId="608"/>
            <ac:cxnSpMk id="72" creationId="{CF2D0932-EFD6-02BD-6216-3B89CA16A88F}"/>
          </ac:cxnSpMkLst>
        </pc:cxnChg>
        <pc:cxnChg chg="add mod">
          <ac:chgData name="zahraF ben abdallah" userId="04145fdfaf6ac1b0" providerId="LiveId" clId="{A810DAD2-BE78-414D-B022-B92F16D02461}" dt="2024-05-15T03:13:00.222" v="2070" actId="1076"/>
          <ac:cxnSpMkLst>
            <pc:docMk/>
            <pc:sldMk cId="1911690936" sldId="608"/>
            <ac:cxnSpMk id="75" creationId="{0EE83080-2067-E6D1-4F1E-7DE1D6A261C4}"/>
          </ac:cxnSpMkLst>
        </pc:cxnChg>
        <pc:cxnChg chg="add mod">
          <ac:chgData name="zahraF ben abdallah" userId="04145fdfaf6ac1b0" providerId="LiveId" clId="{A810DAD2-BE78-414D-B022-B92F16D02461}" dt="2024-05-15T03:13:13.429" v="2073" actId="1076"/>
          <ac:cxnSpMkLst>
            <pc:docMk/>
            <pc:sldMk cId="1911690936" sldId="608"/>
            <ac:cxnSpMk id="76" creationId="{BB0055CD-84F2-5D4C-23DF-A446781BD4A4}"/>
          </ac:cxnSpMkLst>
        </pc:cxnChg>
        <pc:cxnChg chg="add mod">
          <ac:chgData name="zahraF ben abdallah" userId="04145fdfaf6ac1b0" providerId="LiveId" clId="{A810DAD2-BE78-414D-B022-B92F16D02461}" dt="2024-05-15T03:16:15.920" v="2122" actId="1076"/>
          <ac:cxnSpMkLst>
            <pc:docMk/>
            <pc:sldMk cId="1911690936" sldId="608"/>
            <ac:cxnSpMk id="79" creationId="{29AD36A0-883B-AF1B-0272-51F05538E8F5}"/>
          </ac:cxnSpMkLst>
        </pc:cxnChg>
        <pc:cxnChg chg="add mod">
          <ac:chgData name="zahraF ben abdallah" userId="04145fdfaf6ac1b0" providerId="LiveId" clId="{A810DAD2-BE78-414D-B022-B92F16D02461}" dt="2024-05-15T03:16:13.048" v="2121" actId="1076"/>
          <ac:cxnSpMkLst>
            <pc:docMk/>
            <pc:sldMk cId="1911690936" sldId="608"/>
            <ac:cxnSpMk id="80" creationId="{44882D57-B9E6-9AAF-05F8-DBFD49C488E3}"/>
          </ac:cxnSpMkLst>
        </pc:cxnChg>
        <pc:cxnChg chg="add mod">
          <ac:chgData name="zahraF ben abdallah" userId="04145fdfaf6ac1b0" providerId="LiveId" clId="{A810DAD2-BE78-414D-B022-B92F16D02461}" dt="2024-05-15T03:16:32.954" v="2126" actId="1076"/>
          <ac:cxnSpMkLst>
            <pc:docMk/>
            <pc:sldMk cId="1911690936" sldId="608"/>
            <ac:cxnSpMk id="83" creationId="{6AC1632C-E2B2-7F87-8FF7-E7E05E23DAF8}"/>
          </ac:cxnSpMkLst>
        </pc:cxnChg>
        <pc:cxnChg chg="add mod">
          <ac:chgData name="zahraF ben abdallah" userId="04145fdfaf6ac1b0" providerId="LiveId" clId="{A810DAD2-BE78-414D-B022-B92F16D02461}" dt="2024-05-15T03:16:46.225" v="2129" actId="1076"/>
          <ac:cxnSpMkLst>
            <pc:docMk/>
            <pc:sldMk cId="1911690936" sldId="608"/>
            <ac:cxnSpMk id="84" creationId="{F2B35C8A-D73B-3D6C-7E91-CD2158EB4E0D}"/>
          </ac:cxnSpMkLst>
        </pc:cxnChg>
        <pc:cxnChg chg="add del mod">
          <ac:chgData name="zahraF ben abdallah" userId="04145fdfaf6ac1b0" providerId="LiveId" clId="{A810DAD2-BE78-414D-B022-B92F16D02461}" dt="2024-05-15T03:18:04.007" v="2133" actId="11529"/>
          <ac:cxnSpMkLst>
            <pc:docMk/>
            <pc:sldMk cId="1911690936" sldId="608"/>
            <ac:cxnSpMk id="88" creationId="{7C0A6A21-5075-83B5-112C-36C05E38BF34}"/>
          </ac:cxnSpMkLst>
        </pc:cxnChg>
        <pc:cxnChg chg="add mod">
          <ac:chgData name="zahraF ben abdallah" userId="04145fdfaf6ac1b0" providerId="LiveId" clId="{A810DAD2-BE78-414D-B022-B92F16D02461}" dt="2024-05-15T03:18:27.983" v="2139" actId="1076"/>
          <ac:cxnSpMkLst>
            <pc:docMk/>
            <pc:sldMk cId="1911690936" sldId="608"/>
            <ac:cxnSpMk id="89" creationId="{DE5DE372-FE8B-CD2B-381F-AC7B1DBB64F0}"/>
          </ac:cxnSpMkLst>
        </pc:cxnChg>
        <pc:cxnChg chg="add mod">
          <ac:chgData name="zahraF ben abdallah" userId="04145fdfaf6ac1b0" providerId="LiveId" clId="{A810DAD2-BE78-414D-B022-B92F16D02461}" dt="2024-05-15T03:18:27.001" v="2138" actId="1076"/>
          <ac:cxnSpMkLst>
            <pc:docMk/>
            <pc:sldMk cId="1911690936" sldId="608"/>
            <ac:cxnSpMk id="90" creationId="{71F37B49-9075-D76A-5E04-6AF1C9A5FAAA}"/>
          </ac:cxnSpMkLst>
        </pc:cxnChg>
        <pc:cxnChg chg="add mod">
          <ac:chgData name="zahraF ben abdallah" userId="04145fdfaf6ac1b0" providerId="LiveId" clId="{A810DAD2-BE78-414D-B022-B92F16D02461}" dt="2024-05-15T03:18:36.956" v="2141" actId="1076"/>
          <ac:cxnSpMkLst>
            <pc:docMk/>
            <pc:sldMk cId="1911690936" sldId="608"/>
            <ac:cxnSpMk id="91" creationId="{4BCC3FD4-3879-7AD3-C6B9-E1605EF6E98D}"/>
          </ac:cxnSpMkLst>
        </pc:cxnChg>
        <pc:cxnChg chg="add mod">
          <ac:chgData name="zahraF ben abdallah" userId="04145fdfaf6ac1b0" providerId="LiveId" clId="{A810DAD2-BE78-414D-B022-B92F16D02461}" dt="2024-05-15T03:19:24.868" v="2163" actId="1076"/>
          <ac:cxnSpMkLst>
            <pc:docMk/>
            <pc:sldMk cId="1911690936" sldId="608"/>
            <ac:cxnSpMk id="93" creationId="{476957A9-4D0A-5503-9B01-779144556152}"/>
          </ac:cxnSpMkLst>
        </pc:cxnChg>
      </pc:sldChg>
      <pc:sldChg chg="addSp delSp modSp add mod">
        <pc:chgData name="zahraF ben abdallah" userId="04145fdfaf6ac1b0" providerId="LiveId" clId="{A810DAD2-BE78-414D-B022-B92F16D02461}" dt="2024-05-15T03:26:11.104" v="2232" actId="1076"/>
        <pc:sldMkLst>
          <pc:docMk/>
          <pc:sldMk cId="3861724014" sldId="609"/>
        </pc:sldMkLst>
        <pc:spChg chg="mod">
          <ac:chgData name="zahraF ben abdallah" userId="04145fdfaf6ac1b0" providerId="LiveId" clId="{A810DAD2-BE78-414D-B022-B92F16D02461}" dt="2024-05-15T03:20:22.967" v="2194" actId="20577"/>
          <ac:spMkLst>
            <pc:docMk/>
            <pc:sldMk cId="3861724014" sldId="609"/>
            <ac:spMk id="2" creationId="{1E99DD0D-1EE6-6618-5926-CF4C56215FA5}"/>
          </ac:spMkLst>
        </pc:spChg>
        <pc:spChg chg="mod">
          <ac:chgData name="zahraF ben abdallah" userId="04145fdfaf6ac1b0" providerId="LiveId" clId="{A810DAD2-BE78-414D-B022-B92F16D02461}" dt="2024-05-15T03:23:16.403" v="2229" actId="20577"/>
          <ac:spMkLst>
            <pc:docMk/>
            <pc:sldMk cId="3861724014" sldId="609"/>
            <ac:spMk id="4" creationId="{1B25C319-62E2-1E78-CF7B-04CA4435B429}"/>
          </ac:spMkLst>
        </pc:spChg>
        <pc:spChg chg="add mod">
          <ac:chgData name="zahraF ben abdallah" userId="04145fdfaf6ac1b0" providerId="LiveId" clId="{A810DAD2-BE78-414D-B022-B92F16D02461}" dt="2024-05-15T03:21:00.134" v="2215" actId="20577"/>
          <ac:spMkLst>
            <pc:docMk/>
            <pc:sldMk cId="3861724014" sldId="609"/>
            <ac:spMk id="5" creationId="{AD5B7B06-4529-69D9-151F-2D851AA82D12}"/>
          </ac:spMkLst>
        </pc:spChg>
        <pc:spChg chg="del">
          <ac:chgData name="zahraF ben abdallah" userId="04145fdfaf6ac1b0" providerId="LiveId" clId="{A810DAD2-BE78-414D-B022-B92F16D02461}" dt="2024-05-15T03:20:15.176" v="2177" actId="478"/>
          <ac:spMkLst>
            <pc:docMk/>
            <pc:sldMk cId="3861724014" sldId="609"/>
            <ac:spMk id="8" creationId="{EFEC92FB-798A-F673-C197-0485272D8F45}"/>
          </ac:spMkLst>
        </pc:spChg>
        <pc:spChg chg="del mod">
          <ac:chgData name="zahraF ben abdallah" userId="04145fdfaf6ac1b0" providerId="LiveId" clId="{A810DAD2-BE78-414D-B022-B92F16D02461}" dt="2024-05-15T03:20:17.319" v="2180" actId="478"/>
          <ac:spMkLst>
            <pc:docMk/>
            <pc:sldMk cId="3861724014" sldId="609"/>
            <ac:spMk id="10" creationId="{C7DA1E88-95E0-475F-6C2A-603BE5064182}"/>
          </ac:spMkLst>
        </pc:spChg>
        <pc:picChg chg="add mod">
          <ac:chgData name="zahraF ben abdallah" userId="04145fdfaf6ac1b0" providerId="LiveId" clId="{A810DAD2-BE78-414D-B022-B92F16D02461}" dt="2024-05-15T03:26:11.104" v="2232" actId="1076"/>
          <ac:picMkLst>
            <pc:docMk/>
            <pc:sldMk cId="3861724014" sldId="609"/>
            <ac:picMk id="9" creationId="{C2E59CFF-4728-8920-D90F-0D0906E56E59}"/>
          </ac:picMkLst>
        </pc:picChg>
        <pc:picChg chg="del">
          <ac:chgData name="zahraF ben abdallah" userId="04145fdfaf6ac1b0" providerId="LiveId" clId="{A810DAD2-BE78-414D-B022-B92F16D02461}" dt="2024-05-15T03:20:15.734" v="2178" actId="478"/>
          <ac:picMkLst>
            <pc:docMk/>
            <pc:sldMk cId="3861724014" sldId="609"/>
            <ac:picMk id="15" creationId="{6D57BA19-3D41-1444-660C-9DB6D1B529FF}"/>
          </ac:picMkLst>
        </pc:picChg>
        <pc:picChg chg="del">
          <ac:chgData name="zahraF ben abdallah" userId="04145fdfaf6ac1b0" providerId="LiveId" clId="{A810DAD2-BE78-414D-B022-B92F16D02461}" dt="2024-05-15T03:20:18.205" v="2181" actId="478"/>
          <ac:picMkLst>
            <pc:docMk/>
            <pc:sldMk cId="3861724014" sldId="609"/>
            <ac:picMk id="17" creationId="{47D5BF8E-16A5-F632-50D3-2C625A2ABC8C}"/>
          </ac:picMkLst>
        </pc:picChg>
        <pc:cxnChg chg="add del mod">
          <ac:chgData name="zahraF ben abdallah" userId="04145fdfaf6ac1b0" providerId="LiveId" clId="{A810DAD2-BE78-414D-B022-B92F16D02461}" dt="2024-05-15T03:22:58.814" v="2223" actId="1076"/>
          <ac:cxnSpMkLst>
            <pc:docMk/>
            <pc:sldMk cId="3861724014" sldId="609"/>
            <ac:cxnSpMk id="7" creationId="{959E688B-C65D-F315-D8D0-580045384FBF}"/>
          </ac:cxnSpMkLst>
        </pc:cxnChg>
      </pc:sldChg>
      <pc:sldChg chg="addSp modSp new mod">
        <pc:chgData name="zahraF ben abdallah" userId="04145fdfaf6ac1b0" providerId="LiveId" clId="{A810DAD2-BE78-414D-B022-B92F16D02461}" dt="2024-05-15T23:14:43.188" v="2346" actId="20577"/>
        <pc:sldMkLst>
          <pc:docMk/>
          <pc:sldMk cId="625574468" sldId="610"/>
        </pc:sldMkLst>
        <pc:spChg chg="add mod">
          <ac:chgData name="zahraF ben abdallah" userId="04145fdfaf6ac1b0" providerId="LiveId" clId="{A810DAD2-BE78-414D-B022-B92F16D02461}" dt="2024-05-15T22:57:42.327" v="2238" actId="20577"/>
          <ac:spMkLst>
            <pc:docMk/>
            <pc:sldMk cId="625574468" sldId="610"/>
            <ac:spMk id="3" creationId="{A03AEC83-8B0F-6DF3-5749-52FDF335230C}"/>
          </ac:spMkLst>
        </pc:spChg>
        <pc:spChg chg="add mod">
          <ac:chgData name="zahraF ben abdallah" userId="04145fdfaf6ac1b0" providerId="LiveId" clId="{A810DAD2-BE78-414D-B022-B92F16D02461}" dt="2024-05-15T23:14:43.188" v="2346" actId="20577"/>
          <ac:spMkLst>
            <pc:docMk/>
            <pc:sldMk cId="625574468" sldId="610"/>
            <ac:spMk id="4" creationId="{163910A0-D9C9-D48B-FBF6-4AE51EB89736}"/>
          </ac:spMkLst>
        </pc:spChg>
        <pc:picChg chg="add mod">
          <ac:chgData name="zahraF ben abdallah" userId="04145fdfaf6ac1b0" providerId="LiveId" clId="{A810DAD2-BE78-414D-B022-B92F16D02461}" dt="2024-05-15T22:57:20.058" v="2234"/>
          <ac:picMkLst>
            <pc:docMk/>
            <pc:sldMk cId="625574468" sldId="610"/>
            <ac:picMk id="2" creationId="{EB795365-7954-752B-996E-726DE1B43ECC}"/>
          </ac:picMkLst>
        </pc:picChg>
      </pc:sldChg>
      <pc:sldChg chg="addSp delSp modSp new mod">
        <pc:chgData name="zahraF ben abdallah" userId="04145fdfaf6ac1b0" providerId="LiveId" clId="{A810DAD2-BE78-414D-B022-B92F16D02461}" dt="2024-05-15T23:14:46.197" v="2348" actId="20577"/>
        <pc:sldMkLst>
          <pc:docMk/>
          <pc:sldMk cId="2548974606" sldId="611"/>
        </pc:sldMkLst>
        <pc:spChg chg="add mod">
          <ac:chgData name="zahraF ben abdallah" userId="04145fdfaf6ac1b0" providerId="LiveId" clId="{A810DAD2-BE78-414D-B022-B92F16D02461}" dt="2024-05-15T22:58:09.028" v="2242"/>
          <ac:spMkLst>
            <pc:docMk/>
            <pc:sldMk cId="2548974606" sldId="611"/>
            <ac:spMk id="2" creationId="{243DA853-95CF-1B1E-0EA9-5C348A53A55B}"/>
          </ac:spMkLst>
        </pc:spChg>
        <pc:spChg chg="add mod">
          <ac:chgData name="zahraF ben abdallah" userId="04145fdfaf6ac1b0" providerId="LiveId" clId="{A810DAD2-BE78-414D-B022-B92F16D02461}" dt="2024-05-15T22:59:03.224" v="2250" actId="2711"/>
          <ac:spMkLst>
            <pc:docMk/>
            <pc:sldMk cId="2548974606" sldId="611"/>
            <ac:spMk id="4" creationId="{E10B4E09-4264-4F30-E9E3-2DAD3885EAFC}"/>
          </ac:spMkLst>
        </pc:spChg>
        <pc:spChg chg="add mod">
          <ac:chgData name="zahraF ben abdallah" userId="04145fdfaf6ac1b0" providerId="LiveId" clId="{A810DAD2-BE78-414D-B022-B92F16D02461}" dt="2024-05-15T23:02:50.168" v="2280" actId="1076"/>
          <ac:spMkLst>
            <pc:docMk/>
            <pc:sldMk cId="2548974606" sldId="611"/>
            <ac:spMk id="5" creationId="{B151CF39-1257-0597-19C0-390A7F9F4A48}"/>
          </ac:spMkLst>
        </pc:spChg>
        <pc:spChg chg="add mod">
          <ac:chgData name="zahraF ben abdallah" userId="04145fdfaf6ac1b0" providerId="LiveId" clId="{A810DAD2-BE78-414D-B022-B92F16D02461}" dt="2024-05-15T23:14:08.060" v="2339" actId="20577"/>
          <ac:spMkLst>
            <pc:docMk/>
            <pc:sldMk cId="2548974606" sldId="611"/>
            <ac:spMk id="6" creationId="{3452D6DD-DA36-6ED9-B279-43648261FFDC}"/>
          </ac:spMkLst>
        </pc:spChg>
        <pc:spChg chg="add mod">
          <ac:chgData name="zahraF ben abdallah" userId="04145fdfaf6ac1b0" providerId="LiveId" clId="{A810DAD2-BE78-414D-B022-B92F16D02461}" dt="2024-05-15T23:06:42.454" v="2282" actId="207"/>
          <ac:spMkLst>
            <pc:docMk/>
            <pc:sldMk cId="2548974606" sldId="611"/>
            <ac:spMk id="7" creationId="{24765DCD-332C-8A09-EB5C-20641161B311}"/>
          </ac:spMkLst>
        </pc:spChg>
        <pc:spChg chg="add del mod">
          <ac:chgData name="zahraF ben abdallah" userId="04145fdfaf6ac1b0" providerId="LiveId" clId="{A810DAD2-BE78-414D-B022-B92F16D02461}" dt="2024-05-15T23:08:30.243" v="2302" actId="478"/>
          <ac:spMkLst>
            <pc:docMk/>
            <pc:sldMk cId="2548974606" sldId="611"/>
            <ac:spMk id="8" creationId="{63766930-E1AF-60E6-C8DA-389CA0E9DD67}"/>
          </ac:spMkLst>
        </pc:spChg>
        <pc:spChg chg="add del mod">
          <ac:chgData name="zahraF ben abdallah" userId="04145fdfaf6ac1b0" providerId="LiveId" clId="{A810DAD2-BE78-414D-B022-B92F16D02461}" dt="2024-05-15T23:08:57.169" v="2305" actId="478"/>
          <ac:spMkLst>
            <pc:docMk/>
            <pc:sldMk cId="2548974606" sldId="611"/>
            <ac:spMk id="9" creationId="{C65D9CBF-2888-C07F-F3CB-A2289D0BCDA2}"/>
          </ac:spMkLst>
        </pc:spChg>
        <pc:spChg chg="add mod">
          <ac:chgData name="zahraF ben abdallah" userId="04145fdfaf6ac1b0" providerId="LiveId" clId="{A810DAD2-BE78-414D-B022-B92F16D02461}" dt="2024-05-15T23:13:09.975" v="2337" actId="1076"/>
          <ac:spMkLst>
            <pc:docMk/>
            <pc:sldMk cId="2548974606" sldId="611"/>
            <ac:spMk id="12" creationId="{8485F11A-879E-6C07-41B5-0424E6E4E05F}"/>
          </ac:spMkLst>
        </pc:spChg>
        <pc:spChg chg="add mod">
          <ac:chgData name="zahraF ben abdallah" userId="04145fdfaf6ac1b0" providerId="LiveId" clId="{A810DAD2-BE78-414D-B022-B92F16D02461}" dt="2024-05-15T23:14:15.924" v="2340" actId="1076"/>
          <ac:spMkLst>
            <pc:docMk/>
            <pc:sldMk cId="2548974606" sldId="611"/>
            <ac:spMk id="13" creationId="{88115F7D-6436-1098-95D8-0C4A4374953F}"/>
          </ac:spMkLst>
        </pc:spChg>
        <pc:spChg chg="add mod">
          <ac:chgData name="zahraF ben abdallah" userId="04145fdfaf6ac1b0" providerId="LiveId" clId="{A810DAD2-BE78-414D-B022-B92F16D02461}" dt="2024-05-15T23:14:46.197" v="2348" actId="20577"/>
          <ac:spMkLst>
            <pc:docMk/>
            <pc:sldMk cId="2548974606" sldId="611"/>
            <ac:spMk id="14" creationId="{F928928B-9632-E073-0E17-DB78A583939E}"/>
          </ac:spMkLst>
        </pc:spChg>
        <pc:graphicFrameChg chg="mod">
          <ac:chgData name="zahraF ben abdallah" userId="04145fdfaf6ac1b0" providerId="LiveId" clId="{A810DAD2-BE78-414D-B022-B92F16D02461}" dt="2024-05-15T23:10:28.031" v="2309" actId="962"/>
          <ac:graphicFrameMkLst>
            <pc:docMk/>
            <pc:sldMk cId="2548974606" sldId="611"/>
            <ac:graphicFrameMk id="27" creationId="{F76ACA75-ECC8-6F3A-97F2-A61BE6B8D1C9}"/>
          </ac:graphicFrameMkLst>
        </pc:graphicFrameChg>
        <pc:picChg chg="add mod">
          <ac:chgData name="zahraF ben abdallah" userId="04145fdfaf6ac1b0" providerId="LiveId" clId="{A810DAD2-BE78-414D-B022-B92F16D02461}" dt="2024-05-15T23:12:37.473" v="2331" actId="1076"/>
          <ac:picMkLst>
            <pc:docMk/>
            <pc:sldMk cId="2548974606" sldId="611"/>
            <ac:picMk id="9" creationId="{A36EF49F-5A0F-4E87-B7DE-251BBCEE42B5}"/>
          </ac:picMkLst>
        </pc:picChg>
        <pc:picChg chg="add mod">
          <ac:chgData name="zahraF ben abdallah" userId="04145fdfaf6ac1b0" providerId="LiveId" clId="{A810DAD2-BE78-414D-B022-B92F16D02461}" dt="2024-05-15T23:13:12.676" v="2338" actId="1076"/>
          <ac:picMkLst>
            <pc:docMk/>
            <pc:sldMk cId="2548974606" sldId="611"/>
            <ac:picMk id="11" creationId="{5840C0FF-3728-799B-C105-4C1DD27C63C1}"/>
          </ac:picMkLst>
        </pc:picChg>
        <pc:picChg chg="mod">
          <ac:chgData name="zahraF ben abdallah" userId="04145fdfaf6ac1b0" providerId="LiveId" clId="{A810DAD2-BE78-414D-B022-B92F16D02461}" dt="2024-05-15T23:10:28.030" v="2308" actId="27614"/>
          <ac:picMkLst>
            <pc:docMk/>
            <pc:sldMk cId="2548974606" sldId="611"/>
            <ac:picMk id="24" creationId="{811090B1-1DA0-FBB3-4DD3-CFE64762011D}"/>
          </ac:picMkLst>
        </pc:picChg>
        <pc:picChg chg="mod">
          <ac:chgData name="zahraF ben abdallah" userId="04145fdfaf6ac1b0" providerId="LiveId" clId="{A810DAD2-BE78-414D-B022-B92F16D02461}" dt="2024-05-15T23:10:25.735" v="2306" actId="27614"/>
          <ac:picMkLst>
            <pc:docMk/>
            <pc:sldMk cId="2548974606" sldId="611"/>
            <ac:picMk id="26" creationId="{B7F66C5C-3A93-9381-D91B-966814F1ED4F}"/>
          </ac:picMkLst>
        </pc:picChg>
        <pc:cxnChg chg="add mod">
          <ac:chgData name="zahraF ben abdallah" userId="04145fdfaf6ac1b0" providerId="LiveId" clId="{A810DAD2-BE78-414D-B022-B92F16D02461}" dt="2024-05-15T22:58:00.728" v="2241"/>
          <ac:cxnSpMkLst>
            <pc:docMk/>
            <pc:sldMk cId="2548974606" sldId="611"/>
            <ac:cxnSpMk id="3" creationId="{C286C535-8589-F397-2E58-D4D4F56F4F82}"/>
          </ac:cxnSpMkLst>
        </pc:cxnChg>
      </pc:sldChg>
      <pc:sldChg chg="addSp delSp modSp new mod">
        <pc:chgData name="zahraF ben abdallah" userId="04145fdfaf6ac1b0" providerId="LiveId" clId="{A810DAD2-BE78-414D-B022-B92F16D02461}" dt="2024-05-15T23:39:09.012" v="2521" actId="20577"/>
        <pc:sldMkLst>
          <pc:docMk/>
          <pc:sldMk cId="3396151262" sldId="612"/>
        </pc:sldMkLst>
        <pc:spChg chg="add mod">
          <ac:chgData name="zahraF ben abdallah" userId="04145fdfaf6ac1b0" providerId="LiveId" clId="{A810DAD2-BE78-414D-B022-B92F16D02461}" dt="2024-05-15T23:14:56.011" v="2354" actId="20577"/>
          <ac:spMkLst>
            <pc:docMk/>
            <pc:sldMk cId="3396151262" sldId="612"/>
            <ac:spMk id="2" creationId="{7BA079D6-AA95-8965-342E-E4025146A444}"/>
          </ac:spMkLst>
        </pc:spChg>
        <pc:spChg chg="add mod">
          <ac:chgData name="zahraF ben abdallah" userId="04145fdfaf6ac1b0" providerId="LiveId" clId="{A810DAD2-BE78-414D-B022-B92F16D02461}" dt="2024-05-15T23:15:02.487" v="2355"/>
          <ac:spMkLst>
            <pc:docMk/>
            <pc:sldMk cId="3396151262" sldId="612"/>
            <ac:spMk id="3" creationId="{AD16E0BA-94A4-60E5-2B7A-A58C5DC40E59}"/>
          </ac:spMkLst>
        </pc:spChg>
        <pc:spChg chg="add mod">
          <ac:chgData name="zahraF ben abdallah" userId="04145fdfaf6ac1b0" providerId="LiveId" clId="{A810DAD2-BE78-414D-B022-B92F16D02461}" dt="2024-05-15T23:17:00.464" v="2379" actId="13822"/>
          <ac:spMkLst>
            <pc:docMk/>
            <pc:sldMk cId="3396151262" sldId="612"/>
            <ac:spMk id="5" creationId="{6A334A14-02EA-9C9C-C57F-5E32669E8261}"/>
          </ac:spMkLst>
        </pc:spChg>
        <pc:spChg chg="add mod">
          <ac:chgData name="zahraF ben abdallah" userId="04145fdfaf6ac1b0" providerId="LiveId" clId="{A810DAD2-BE78-414D-B022-B92F16D02461}" dt="2024-05-15T23:17:11.134" v="2384" actId="13822"/>
          <ac:spMkLst>
            <pc:docMk/>
            <pc:sldMk cId="3396151262" sldId="612"/>
            <ac:spMk id="6" creationId="{B49F38C6-E4C6-0080-5401-C11E16E1E35A}"/>
          </ac:spMkLst>
        </pc:spChg>
        <pc:spChg chg="add mod">
          <ac:chgData name="zahraF ben abdallah" userId="04145fdfaf6ac1b0" providerId="LiveId" clId="{A810DAD2-BE78-414D-B022-B92F16D02461}" dt="2024-05-15T23:17:05.508" v="2381" actId="13822"/>
          <ac:spMkLst>
            <pc:docMk/>
            <pc:sldMk cId="3396151262" sldId="612"/>
            <ac:spMk id="7" creationId="{8A8022AC-4349-072F-F8BC-B87435EC5377}"/>
          </ac:spMkLst>
        </pc:spChg>
        <pc:spChg chg="add mod">
          <ac:chgData name="zahraF ben abdallah" userId="04145fdfaf6ac1b0" providerId="LiveId" clId="{A810DAD2-BE78-414D-B022-B92F16D02461}" dt="2024-05-15T23:17:13.535" v="2385" actId="13822"/>
          <ac:spMkLst>
            <pc:docMk/>
            <pc:sldMk cId="3396151262" sldId="612"/>
            <ac:spMk id="8" creationId="{0932F165-5E92-A727-F11E-A7DF76930EF2}"/>
          </ac:spMkLst>
        </pc:spChg>
        <pc:spChg chg="add mod">
          <ac:chgData name="zahraF ben abdallah" userId="04145fdfaf6ac1b0" providerId="LiveId" clId="{A810DAD2-BE78-414D-B022-B92F16D02461}" dt="2024-05-15T23:31:32.808" v="2413" actId="13822"/>
          <ac:spMkLst>
            <pc:docMk/>
            <pc:sldMk cId="3396151262" sldId="612"/>
            <ac:spMk id="9" creationId="{1E77DBFD-64E1-8DFB-31A9-D7C0050BD667}"/>
          </ac:spMkLst>
        </pc:spChg>
        <pc:spChg chg="add mod">
          <ac:chgData name="zahraF ben abdallah" userId="04145fdfaf6ac1b0" providerId="LiveId" clId="{A810DAD2-BE78-414D-B022-B92F16D02461}" dt="2024-05-15T23:17:03.152" v="2380" actId="13822"/>
          <ac:spMkLst>
            <pc:docMk/>
            <pc:sldMk cId="3396151262" sldId="612"/>
            <ac:spMk id="10" creationId="{75E41AC1-75BC-63C4-82FA-91C58CCD58B7}"/>
          </ac:spMkLst>
        </pc:spChg>
        <pc:spChg chg="add mod">
          <ac:chgData name="zahraF ben abdallah" userId="04145fdfaf6ac1b0" providerId="LiveId" clId="{A810DAD2-BE78-414D-B022-B92F16D02461}" dt="2024-05-15T23:37:49.492" v="2486" actId="113"/>
          <ac:spMkLst>
            <pc:docMk/>
            <pc:sldMk cId="3396151262" sldId="612"/>
            <ac:spMk id="11" creationId="{83113896-FB15-792A-3CCF-7DDBFC192252}"/>
          </ac:spMkLst>
        </pc:spChg>
        <pc:spChg chg="add del mod">
          <ac:chgData name="zahraF ben abdallah" userId="04145fdfaf6ac1b0" providerId="LiveId" clId="{A810DAD2-BE78-414D-B022-B92F16D02461}" dt="2024-05-15T23:18:55.885" v="2403" actId="478"/>
          <ac:spMkLst>
            <pc:docMk/>
            <pc:sldMk cId="3396151262" sldId="612"/>
            <ac:spMk id="12" creationId="{AF716FCF-0DA3-A0CB-A8D9-A16478AE6503}"/>
          </ac:spMkLst>
        </pc:spChg>
        <pc:spChg chg="add mod">
          <ac:chgData name="zahraF ben abdallah" userId="04145fdfaf6ac1b0" providerId="LiveId" clId="{A810DAD2-BE78-414D-B022-B92F16D02461}" dt="2024-05-15T23:38:17.982" v="2496" actId="122"/>
          <ac:spMkLst>
            <pc:docMk/>
            <pc:sldMk cId="3396151262" sldId="612"/>
            <ac:spMk id="13" creationId="{EA9DE4CA-A97C-F58E-296B-FE59A34D45E4}"/>
          </ac:spMkLst>
        </pc:spChg>
        <pc:spChg chg="add mod">
          <ac:chgData name="zahraF ben abdallah" userId="04145fdfaf6ac1b0" providerId="LiveId" clId="{A810DAD2-BE78-414D-B022-B92F16D02461}" dt="2024-05-15T23:38:20.330" v="2497" actId="122"/>
          <ac:spMkLst>
            <pc:docMk/>
            <pc:sldMk cId="3396151262" sldId="612"/>
            <ac:spMk id="14" creationId="{B8E23B50-D5A4-E04E-6F18-F263DEC2CB61}"/>
          </ac:spMkLst>
        </pc:spChg>
        <pc:spChg chg="add mod">
          <ac:chgData name="zahraF ben abdallah" userId="04145fdfaf6ac1b0" providerId="LiveId" clId="{A810DAD2-BE78-414D-B022-B92F16D02461}" dt="2024-05-15T23:38:31.996" v="2501" actId="255"/>
          <ac:spMkLst>
            <pc:docMk/>
            <pc:sldMk cId="3396151262" sldId="612"/>
            <ac:spMk id="15" creationId="{10787B5E-99AB-8426-E2FF-2F0045F94C11}"/>
          </ac:spMkLst>
        </pc:spChg>
        <pc:spChg chg="add mod">
          <ac:chgData name="zahraF ben abdallah" userId="04145fdfaf6ac1b0" providerId="LiveId" clId="{A810DAD2-BE78-414D-B022-B92F16D02461}" dt="2024-05-15T23:38:38.424" v="2504" actId="255"/>
          <ac:spMkLst>
            <pc:docMk/>
            <pc:sldMk cId="3396151262" sldId="612"/>
            <ac:spMk id="16" creationId="{3B7D6448-D24A-6821-E8EB-BD0994C4271F}"/>
          </ac:spMkLst>
        </pc:spChg>
        <pc:spChg chg="add mod">
          <ac:chgData name="zahraF ben abdallah" userId="04145fdfaf6ac1b0" providerId="LiveId" clId="{A810DAD2-BE78-414D-B022-B92F16D02461}" dt="2024-05-15T23:38:01.109" v="2489" actId="255"/>
          <ac:spMkLst>
            <pc:docMk/>
            <pc:sldMk cId="3396151262" sldId="612"/>
            <ac:spMk id="17" creationId="{8982A7C5-387C-2F50-AE00-186172EC4B97}"/>
          </ac:spMkLst>
        </pc:spChg>
        <pc:spChg chg="add mod">
          <ac:chgData name="zahraF ben abdallah" userId="04145fdfaf6ac1b0" providerId="LiveId" clId="{A810DAD2-BE78-414D-B022-B92F16D02461}" dt="2024-05-15T23:34:49.635" v="2449" actId="2711"/>
          <ac:spMkLst>
            <pc:docMk/>
            <pc:sldMk cId="3396151262" sldId="612"/>
            <ac:spMk id="18" creationId="{F0E2E7C6-CBF5-7C23-D941-0528AAFEF31C}"/>
          </ac:spMkLst>
        </pc:spChg>
        <pc:spChg chg="add mod">
          <ac:chgData name="zahraF ben abdallah" userId="04145fdfaf6ac1b0" providerId="LiveId" clId="{A810DAD2-BE78-414D-B022-B92F16D02461}" dt="2024-05-15T23:39:09.012" v="2521" actId="20577"/>
          <ac:spMkLst>
            <pc:docMk/>
            <pc:sldMk cId="3396151262" sldId="612"/>
            <ac:spMk id="19" creationId="{2E324FA5-EE66-B520-80E8-B9395419BD2E}"/>
          </ac:spMkLst>
        </pc:spChg>
        <pc:spChg chg="add mod">
          <ac:chgData name="zahraF ben abdallah" userId="04145fdfaf6ac1b0" providerId="LiveId" clId="{A810DAD2-BE78-414D-B022-B92F16D02461}" dt="2024-05-15T23:35:03.555" v="2453" actId="2711"/>
          <ac:spMkLst>
            <pc:docMk/>
            <pc:sldMk cId="3396151262" sldId="612"/>
            <ac:spMk id="20" creationId="{21BDA59B-5D0D-0203-693B-022A640D8E0B}"/>
          </ac:spMkLst>
        </pc:spChg>
        <pc:spChg chg="add mod">
          <ac:chgData name="zahraF ben abdallah" userId="04145fdfaf6ac1b0" providerId="LiveId" clId="{A810DAD2-BE78-414D-B022-B92F16D02461}" dt="2024-05-15T23:34:53.159" v="2450" actId="2711"/>
          <ac:spMkLst>
            <pc:docMk/>
            <pc:sldMk cId="3396151262" sldId="612"/>
            <ac:spMk id="21" creationId="{648FA7E9-33CC-A7FC-35CA-632C4412E4AA}"/>
          </ac:spMkLst>
        </pc:spChg>
        <pc:spChg chg="add mod">
          <ac:chgData name="zahraF ben abdallah" userId="04145fdfaf6ac1b0" providerId="LiveId" clId="{A810DAD2-BE78-414D-B022-B92F16D02461}" dt="2024-05-15T23:35:07.103" v="2454" actId="2711"/>
          <ac:spMkLst>
            <pc:docMk/>
            <pc:sldMk cId="3396151262" sldId="612"/>
            <ac:spMk id="22" creationId="{C577C0D5-60F6-F2C8-F4C7-2490E31EA479}"/>
          </ac:spMkLst>
        </pc:spChg>
        <pc:spChg chg="add mod">
          <ac:chgData name="zahraF ben abdallah" userId="04145fdfaf6ac1b0" providerId="LiveId" clId="{A810DAD2-BE78-414D-B022-B92F16D02461}" dt="2024-05-15T23:34:56.609" v="2451" actId="2711"/>
          <ac:spMkLst>
            <pc:docMk/>
            <pc:sldMk cId="3396151262" sldId="612"/>
            <ac:spMk id="23" creationId="{1ACF76E6-E2AF-C63C-AAA0-E9EAAF510381}"/>
          </ac:spMkLst>
        </pc:spChg>
        <pc:cxnChg chg="add mod">
          <ac:chgData name="zahraF ben abdallah" userId="04145fdfaf6ac1b0" providerId="LiveId" clId="{A810DAD2-BE78-414D-B022-B92F16D02461}" dt="2024-05-15T23:15:06.921" v="2356"/>
          <ac:cxnSpMkLst>
            <pc:docMk/>
            <pc:sldMk cId="3396151262" sldId="612"/>
            <ac:cxnSpMk id="4" creationId="{0DD5EADF-A23A-FC99-4B8F-9C027B0FAB05}"/>
          </ac:cxnSpMkLst>
        </pc:cxnChg>
      </pc:sldChg>
      <pc:sldChg chg="addSp delSp modSp new mod">
        <pc:chgData name="zahraF ben abdallah" userId="04145fdfaf6ac1b0" providerId="LiveId" clId="{A810DAD2-BE78-414D-B022-B92F16D02461}" dt="2024-05-15T23:57:33.256" v="2672" actId="14100"/>
        <pc:sldMkLst>
          <pc:docMk/>
          <pc:sldMk cId="3730185097" sldId="613"/>
        </pc:sldMkLst>
        <pc:spChg chg="add mod">
          <ac:chgData name="zahraF ben abdallah" userId="04145fdfaf6ac1b0" providerId="LiveId" clId="{A810DAD2-BE78-414D-B022-B92F16D02461}" dt="2024-05-15T23:43:26.887" v="2552" actId="14100"/>
          <ac:spMkLst>
            <pc:docMk/>
            <pc:sldMk cId="3730185097" sldId="613"/>
            <ac:spMk id="2" creationId="{F649BCDD-CBEA-1259-A638-E401CDBE48DC}"/>
          </ac:spMkLst>
        </pc:spChg>
        <pc:spChg chg="add mod">
          <ac:chgData name="zahraF ben abdallah" userId="04145fdfaf6ac1b0" providerId="LiveId" clId="{A810DAD2-BE78-414D-B022-B92F16D02461}" dt="2024-05-15T23:42:31.911" v="2524"/>
          <ac:spMkLst>
            <pc:docMk/>
            <pc:sldMk cId="3730185097" sldId="613"/>
            <ac:spMk id="3" creationId="{2B011E06-DFC2-8FC1-28C6-64F87896FDB0}"/>
          </ac:spMkLst>
        </pc:spChg>
        <pc:spChg chg="add mod">
          <ac:chgData name="zahraF ben abdallah" userId="04145fdfaf6ac1b0" providerId="LiveId" clId="{A810DAD2-BE78-414D-B022-B92F16D02461}" dt="2024-05-15T23:42:48.355" v="2528" actId="20577"/>
          <ac:spMkLst>
            <pc:docMk/>
            <pc:sldMk cId="3730185097" sldId="613"/>
            <ac:spMk id="5" creationId="{7A82A0D5-B76D-597D-B3FC-D24E184941CE}"/>
          </ac:spMkLst>
        </pc:spChg>
        <pc:spChg chg="add mod">
          <ac:chgData name="zahraF ben abdallah" userId="04145fdfaf6ac1b0" providerId="LiveId" clId="{A810DAD2-BE78-414D-B022-B92F16D02461}" dt="2024-05-15T23:56:16.342" v="2648" actId="1076"/>
          <ac:spMkLst>
            <pc:docMk/>
            <pc:sldMk cId="3730185097" sldId="613"/>
            <ac:spMk id="8" creationId="{33B98644-093D-EB04-06C6-5DD22A460CA5}"/>
          </ac:spMkLst>
        </pc:spChg>
        <pc:spChg chg="add mod">
          <ac:chgData name="zahraF ben abdallah" userId="04145fdfaf6ac1b0" providerId="LiveId" clId="{A810DAD2-BE78-414D-B022-B92F16D02461}" dt="2024-05-15T23:56:20.047" v="2649" actId="1076"/>
          <ac:spMkLst>
            <pc:docMk/>
            <pc:sldMk cId="3730185097" sldId="613"/>
            <ac:spMk id="11" creationId="{1ECB8449-F3C5-645C-0A5E-F88CCD8F34FF}"/>
          </ac:spMkLst>
        </pc:spChg>
        <pc:spChg chg="add del mod">
          <ac:chgData name="zahraF ben abdallah" userId="04145fdfaf6ac1b0" providerId="LiveId" clId="{A810DAD2-BE78-414D-B022-B92F16D02461}" dt="2024-05-15T23:52:00.533" v="2615" actId="478"/>
          <ac:spMkLst>
            <pc:docMk/>
            <pc:sldMk cId="3730185097" sldId="613"/>
            <ac:spMk id="20" creationId="{88E04A5D-BE8D-52BB-F688-F6B2FDBB90A6}"/>
          </ac:spMkLst>
        </pc:spChg>
        <pc:spChg chg="add mod">
          <ac:chgData name="zahraF ben abdallah" userId="04145fdfaf6ac1b0" providerId="LiveId" clId="{A810DAD2-BE78-414D-B022-B92F16D02461}" dt="2024-05-15T23:57:28.768" v="2671" actId="1076"/>
          <ac:spMkLst>
            <pc:docMk/>
            <pc:sldMk cId="3730185097" sldId="613"/>
            <ac:spMk id="21" creationId="{01BF5E08-051C-AC29-F567-71AB039D8AB5}"/>
          </ac:spMkLst>
        </pc:spChg>
        <pc:spChg chg="add mod">
          <ac:chgData name="zahraF ben abdallah" userId="04145fdfaf6ac1b0" providerId="LiveId" clId="{A810DAD2-BE78-414D-B022-B92F16D02461}" dt="2024-05-15T23:56:46.173" v="2655" actId="1076"/>
          <ac:spMkLst>
            <pc:docMk/>
            <pc:sldMk cId="3730185097" sldId="613"/>
            <ac:spMk id="22" creationId="{8F18122D-919C-302C-6750-DCA59A55E683}"/>
          </ac:spMkLst>
        </pc:spChg>
        <pc:spChg chg="add mod">
          <ac:chgData name="zahraF ben abdallah" userId="04145fdfaf6ac1b0" providerId="LiveId" clId="{A810DAD2-BE78-414D-B022-B92F16D02461}" dt="2024-05-15T23:53:57.204" v="2646" actId="20577"/>
          <ac:spMkLst>
            <pc:docMk/>
            <pc:sldMk cId="3730185097" sldId="613"/>
            <ac:spMk id="27" creationId="{8753E9E6-4456-50AC-1A29-1F3370353E40}"/>
          </ac:spMkLst>
        </pc:spChg>
        <pc:picChg chg="add mod">
          <ac:chgData name="zahraF ben abdallah" userId="04145fdfaf6ac1b0" providerId="LiveId" clId="{A810DAD2-BE78-414D-B022-B92F16D02461}" dt="2024-05-15T23:56:12.499" v="2647" actId="1076"/>
          <ac:picMkLst>
            <pc:docMk/>
            <pc:sldMk cId="3730185097" sldId="613"/>
            <ac:picMk id="7" creationId="{2D50FF34-0B61-70A9-EAFA-8844645D20E0}"/>
          </ac:picMkLst>
        </pc:picChg>
        <pc:picChg chg="add mod">
          <ac:chgData name="zahraF ben abdallah" userId="04145fdfaf6ac1b0" providerId="LiveId" clId="{A810DAD2-BE78-414D-B022-B92F16D02461}" dt="2024-05-15T23:56:23.836" v="2650" actId="1076"/>
          <ac:picMkLst>
            <pc:docMk/>
            <pc:sldMk cId="3730185097" sldId="613"/>
            <ac:picMk id="13" creationId="{84BB636E-8F37-1F6F-F586-D8B93D2B8CA7}"/>
          </ac:picMkLst>
        </pc:picChg>
        <pc:cxnChg chg="add mod">
          <ac:chgData name="zahraF ben abdallah" userId="04145fdfaf6ac1b0" providerId="LiveId" clId="{A810DAD2-BE78-414D-B022-B92F16D02461}" dt="2024-05-15T23:42:39.088" v="2525"/>
          <ac:cxnSpMkLst>
            <pc:docMk/>
            <pc:sldMk cId="3730185097" sldId="613"/>
            <ac:cxnSpMk id="4" creationId="{0A769165-2F05-7B69-2B51-6C30EC1E16AA}"/>
          </ac:cxnSpMkLst>
        </pc:cxnChg>
        <pc:cxnChg chg="add mod">
          <ac:chgData name="zahraF ben abdallah" userId="04145fdfaf6ac1b0" providerId="LiveId" clId="{A810DAD2-BE78-414D-B022-B92F16D02461}" dt="2024-05-15T23:56:12.499" v="2647" actId="1076"/>
          <ac:cxnSpMkLst>
            <pc:docMk/>
            <pc:sldMk cId="3730185097" sldId="613"/>
            <ac:cxnSpMk id="10" creationId="{E6744DB6-9990-9DCD-1DF5-7434ABCD9E22}"/>
          </ac:cxnSpMkLst>
        </pc:cxnChg>
        <pc:cxnChg chg="add mod">
          <ac:chgData name="zahraF ben abdallah" userId="04145fdfaf6ac1b0" providerId="LiveId" clId="{A810DAD2-BE78-414D-B022-B92F16D02461}" dt="2024-05-15T23:57:17.363" v="2667" actId="14100"/>
          <ac:cxnSpMkLst>
            <pc:docMk/>
            <pc:sldMk cId="3730185097" sldId="613"/>
            <ac:cxnSpMk id="14" creationId="{A3539AA7-9407-CF59-896E-F593044722EA}"/>
          </ac:cxnSpMkLst>
        </pc:cxnChg>
        <pc:cxnChg chg="add mod">
          <ac:chgData name="zahraF ben abdallah" userId="04145fdfaf6ac1b0" providerId="LiveId" clId="{A810DAD2-BE78-414D-B022-B92F16D02461}" dt="2024-05-15T23:56:31.253" v="2652" actId="1076"/>
          <ac:cxnSpMkLst>
            <pc:docMk/>
            <pc:sldMk cId="3730185097" sldId="613"/>
            <ac:cxnSpMk id="16" creationId="{BE769E81-F338-54AF-6CD4-53FD8EF535C9}"/>
          </ac:cxnSpMkLst>
        </pc:cxnChg>
        <pc:cxnChg chg="add mod">
          <ac:chgData name="zahraF ben abdallah" userId="04145fdfaf6ac1b0" providerId="LiveId" clId="{A810DAD2-BE78-414D-B022-B92F16D02461}" dt="2024-05-15T23:57:33.256" v="2672" actId="14100"/>
          <ac:cxnSpMkLst>
            <pc:docMk/>
            <pc:sldMk cId="3730185097" sldId="613"/>
            <ac:cxnSpMk id="23" creationId="{CDDD783F-A69F-B84C-8980-9CE4B2AE7B10}"/>
          </ac:cxnSpMkLst>
        </pc:cxnChg>
        <pc:cxnChg chg="add mod">
          <ac:chgData name="zahraF ben abdallah" userId="04145fdfaf6ac1b0" providerId="LiveId" clId="{A810DAD2-BE78-414D-B022-B92F16D02461}" dt="2024-05-15T23:57:25.271" v="2669" actId="1076"/>
          <ac:cxnSpMkLst>
            <pc:docMk/>
            <pc:sldMk cId="3730185097" sldId="613"/>
            <ac:cxnSpMk id="25" creationId="{FE3DE70F-D1D1-9793-E7CF-47E345C02059}"/>
          </ac:cxnSpMkLst>
        </pc:cxnChg>
      </pc:sldChg>
      <pc:sldChg chg="modSp add mod">
        <pc:chgData name="zahraF ben abdallah" userId="04145fdfaf6ac1b0" providerId="LiveId" clId="{A810DAD2-BE78-414D-B022-B92F16D02461}" dt="2024-05-15T23:58:19.766" v="2679" actId="2711"/>
        <pc:sldMkLst>
          <pc:docMk/>
          <pc:sldMk cId="372388801" sldId="614"/>
        </pc:sldMkLst>
        <pc:spChg chg="mod">
          <ac:chgData name="zahraF ben abdallah" userId="04145fdfaf6ac1b0" providerId="LiveId" clId="{A810DAD2-BE78-414D-B022-B92F16D02461}" dt="2024-05-15T23:58:19.766" v="2679" actId="2711"/>
          <ac:spMkLst>
            <pc:docMk/>
            <pc:sldMk cId="372388801" sldId="614"/>
            <ac:spMk id="3" creationId="{A03AEC83-8B0F-6DF3-5749-52FDF335230C}"/>
          </ac:spMkLst>
        </pc:spChg>
        <pc:spChg chg="mod">
          <ac:chgData name="zahraF ben abdallah" userId="04145fdfaf6ac1b0" providerId="LiveId" clId="{A810DAD2-BE78-414D-B022-B92F16D02461}" dt="2024-05-15T23:58:03.251" v="2677" actId="20577"/>
          <ac:spMkLst>
            <pc:docMk/>
            <pc:sldMk cId="372388801" sldId="614"/>
            <ac:spMk id="4" creationId="{163910A0-D9C9-D48B-FBF6-4AE51EB89736}"/>
          </ac:spMkLst>
        </pc:spChg>
      </pc:sldChg>
      <pc:sldChg chg="add del">
        <pc:chgData name="zahraF ben abdallah" userId="04145fdfaf6ac1b0" providerId="LiveId" clId="{A810DAD2-BE78-414D-B022-B92F16D02461}" dt="2024-05-15T23:57:49.853" v="2674"/>
        <pc:sldMkLst>
          <pc:docMk/>
          <pc:sldMk cId="3736940208" sldId="614"/>
        </pc:sldMkLst>
      </pc:sldChg>
      <pc:sldChg chg="new del">
        <pc:chgData name="zahraF ben abdallah" userId="04145fdfaf6ac1b0" providerId="LiveId" clId="{A810DAD2-BE78-414D-B022-B92F16D02461}" dt="2024-05-15T23:58:36.992" v="2682" actId="47"/>
        <pc:sldMkLst>
          <pc:docMk/>
          <pc:sldMk cId="2907647029" sldId="615"/>
        </pc:sldMkLst>
      </pc:sldChg>
      <pc:sldChg chg="addSp delSp modSp add mod">
        <pc:chgData name="zahraF ben abdallah" userId="04145fdfaf6ac1b0" providerId="LiveId" clId="{A810DAD2-BE78-414D-B022-B92F16D02461}" dt="2024-05-16T00:02:38.158" v="2765" actId="1076"/>
        <pc:sldMkLst>
          <pc:docMk/>
          <pc:sldMk cId="605832537" sldId="616"/>
        </pc:sldMkLst>
        <pc:spChg chg="mod">
          <ac:chgData name="zahraF ben abdallah" userId="04145fdfaf6ac1b0" providerId="LiveId" clId="{A810DAD2-BE78-414D-B022-B92F16D02461}" dt="2024-05-16T00:02:30.086" v="2763" actId="122"/>
          <ac:spMkLst>
            <pc:docMk/>
            <pc:sldMk cId="605832537" sldId="616"/>
            <ac:spMk id="2" creationId="{F649BCDD-CBEA-1259-A638-E401CDBE48DC}"/>
          </ac:spMkLst>
        </pc:spChg>
        <pc:spChg chg="mod">
          <ac:chgData name="zahraF ben abdallah" userId="04145fdfaf6ac1b0" providerId="LiveId" clId="{A810DAD2-BE78-414D-B022-B92F16D02461}" dt="2024-05-15T23:59:08.622" v="2701"/>
          <ac:spMkLst>
            <pc:docMk/>
            <pc:sldMk cId="605832537" sldId="616"/>
            <ac:spMk id="3" creationId="{2B011E06-DFC2-8FC1-28C6-64F87896FDB0}"/>
          </ac:spMkLst>
        </pc:spChg>
        <pc:spChg chg="mod">
          <ac:chgData name="zahraF ben abdallah" userId="04145fdfaf6ac1b0" providerId="LiveId" clId="{A810DAD2-BE78-414D-B022-B92F16D02461}" dt="2024-05-15T23:58:42.081" v="2684" actId="20577"/>
          <ac:spMkLst>
            <pc:docMk/>
            <pc:sldMk cId="605832537" sldId="616"/>
            <ac:spMk id="5" creationId="{7A82A0D5-B76D-597D-B3FC-D24E184941CE}"/>
          </ac:spMkLst>
        </pc:spChg>
        <pc:spChg chg="del mod">
          <ac:chgData name="zahraF ben abdallah" userId="04145fdfaf6ac1b0" providerId="LiveId" clId="{A810DAD2-BE78-414D-B022-B92F16D02461}" dt="2024-05-15T23:59:47.845" v="2710" actId="478"/>
          <ac:spMkLst>
            <pc:docMk/>
            <pc:sldMk cId="605832537" sldId="616"/>
            <ac:spMk id="8" creationId="{33B98644-093D-EB04-06C6-5DD22A460CA5}"/>
          </ac:spMkLst>
        </pc:spChg>
        <pc:spChg chg="del mod">
          <ac:chgData name="zahraF ben abdallah" userId="04145fdfaf6ac1b0" providerId="LiveId" clId="{A810DAD2-BE78-414D-B022-B92F16D02461}" dt="2024-05-15T23:58:48.983" v="2689" actId="478"/>
          <ac:spMkLst>
            <pc:docMk/>
            <pc:sldMk cId="605832537" sldId="616"/>
            <ac:spMk id="11" creationId="{1ECB8449-F3C5-645C-0A5E-F88CCD8F34FF}"/>
          </ac:spMkLst>
        </pc:spChg>
        <pc:spChg chg="add mod">
          <ac:chgData name="zahraF ben abdallah" userId="04145fdfaf6ac1b0" providerId="LiveId" clId="{A810DAD2-BE78-414D-B022-B92F16D02461}" dt="2024-05-16T00:01:18.720" v="2727" actId="1076"/>
          <ac:spMkLst>
            <pc:docMk/>
            <pc:sldMk cId="605832537" sldId="616"/>
            <ac:spMk id="12" creationId="{65E72CD1-177B-05F9-49B0-75B4A18F911B}"/>
          </ac:spMkLst>
        </pc:spChg>
        <pc:spChg chg="add mod">
          <ac:chgData name="zahraF ben abdallah" userId="04145fdfaf6ac1b0" providerId="LiveId" clId="{A810DAD2-BE78-414D-B022-B92F16D02461}" dt="2024-05-16T00:01:54.478" v="2755" actId="20577"/>
          <ac:spMkLst>
            <pc:docMk/>
            <pc:sldMk cId="605832537" sldId="616"/>
            <ac:spMk id="15" creationId="{FF8CADE6-47DF-E9A3-EA02-C22AABACC893}"/>
          </ac:spMkLst>
        </pc:spChg>
        <pc:spChg chg="add mod">
          <ac:chgData name="zahraF ben abdallah" userId="04145fdfaf6ac1b0" providerId="LiveId" clId="{A810DAD2-BE78-414D-B022-B92F16D02461}" dt="2024-05-16T00:01:49.117" v="2747" actId="20577"/>
          <ac:spMkLst>
            <pc:docMk/>
            <pc:sldMk cId="605832537" sldId="616"/>
            <ac:spMk id="17" creationId="{FF40CEEA-3A8D-8E56-A466-63A459BE5CB5}"/>
          </ac:spMkLst>
        </pc:spChg>
        <pc:spChg chg="add mod">
          <ac:chgData name="zahraF ben abdallah" userId="04145fdfaf6ac1b0" providerId="LiveId" clId="{A810DAD2-BE78-414D-B022-B92F16D02461}" dt="2024-05-16T00:01:43.829" v="2738" actId="20577"/>
          <ac:spMkLst>
            <pc:docMk/>
            <pc:sldMk cId="605832537" sldId="616"/>
            <ac:spMk id="18" creationId="{1A80EE3C-F21B-6539-9D9F-358ED37D5ECD}"/>
          </ac:spMkLst>
        </pc:spChg>
        <pc:spChg chg="del mod">
          <ac:chgData name="zahraF ben abdallah" userId="04145fdfaf6ac1b0" providerId="LiveId" clId="{A810DAD2-BE78-414D-B022-B92F16D02461}" dt="2024-05-15T23:58:51.951" v="2692" actId="478"/>
          <ac:spMkLst>
            <pc:docMk/>
            <pc:sldMk cId="605832537" sldId="616"/>
            <ac:spMk id="21" creationId="{01BF5E08-051C-AC29-F567-71AB039D8AB5}"/>
          </ac:spMkLst>
        </pc:spChg>
        <pc:spChg chg="del">
          <ac:chgData name="zahraF ben abdallah" userId="04145fdfaf6ac1b0" providerId="LiveId" clId="{A810DAD2-BE78-414D-B022-B92F16D02461}" dt="2024-05-15T23:58:53.427" v="2695" actId="478"/>
          <ac:spMkLst>
            <pc:docMk/>
            <pc:sldMk cId="605832537" sldId="616"/>
            <ac:spMk id="22" creationId="{8F18122D-919C-302C-6750-DCA59A55E683}"/>
          </ac:spMkLst>
        </pc:spChg>
        <pc:spChg chg="del mod">
          <ac:chgData name="zahraF ben abdallah" userId="04145fdfaf6ac1b0" providerId="LiveId" clId="{A810DAD2-BE78-414D-B022-B92F16D02461}" dt="2024-05-15T23:58:56.288" v="2699" actId="478"/>
          <ac:spMkLst>
            <pc:docMk/>
            <pc:sldMk cId="605832537" sldId="616"/>
            <ac:spMk id="27" creationId="{8753E9E6-4456-50AC-1A29-1F3370353E40}"/>
          </ac:spMkLst>
        </pc:spChg>
        <pc:picChg chg="del">
          <ac:chgData name="zahraF ben abdallah" userId="04145fdfaf6ac1b0" providerId="LiveId" clId="{A810DAD2-BE78-414D-B022-B92F16D02461}" dt="2024-05-15T23:58:46.001" v="2686" actId="478"/>
          <ac:picMkLst>
            <pc:docMk/>
            <pc:sldMk cId="605832537" sldId="616"/>
            <ac:picMk id="7" creationId="{2D50FF34-0B61-70A9-EAFA-8844645D20E0}"/>
          </ac:picMkLst>
        </pc:picChg>
        <pc:picChg chg="add mod">
          <ac:chgData name="zahraF ben abdallah" userId="04145fdfaf6ac1b0" providerId="LiveId" clId="{A810DAD2-BE78-414D-B022-B92F16D02461}" dt="2024-05-16T00:02:38.158" v="2765" actId="1076"/>
          <ac:picMkLst>
            <pc:docMk/>
            <pc:sldMk cId="605832537" sldId="616"/>
            <ac:picMk id="9" creationId="{5F4C24C2-9090-7CA5-2611-499668EA44E7}"/>
          </ac:picMkLst>
        </pc:picChg>
        <pc:picChg chg="del">
          <ac:chgData name="zahraF ben abdallah" userId="04145fdfaf6ac1b0" providerId="LiveId" clId="{A810DAD2-BE78-414D-B022-B92F16D02461}" dt="2024-05-15T23:58:50.124" v="2690" actId="478"/>
          <ac:picMkLst>
            <pc:docMk/>
            <pc:sldMk cId="605832537" sldId="616"/>
            <ac:picMk id="13" creationId="{84BB636E-8F37-1F6F-F586-D8B93D2B8CA7}"/>
          </ac:picMkLst>
        </pc:picChg>
        <pc:cxnChg chg="del mod">
          <ac:chgData name="zahraF ben abdallah" userId="04145fdfaf6ac1b0" providerId="LiveId" clId="{A810DAD2-BE78-414D-B022-B92F16D02461}" dt="2024-05-15T23:58:47.712" v="2688" actId="478"/>
          <ac:cxnSpMkLst>
            <pc:docMk/>
            <pc:sldMk cId="605832537" sldId="616"/>
            <ac:cxnSpMk id="10" creationId="{E6744DB6-9990-9DCD-1DF5-7434ABCD9E22}"/>
          </ac:cxnSpMkLst>
        </pc:cxnChg>
        <pc:cxnChg chg="del">
          <ac:chgData name="zahraF ben abdallah" userId="04145fdfaf6ac1b0" providerId="LiveId" clId="{A810DAD2-BE78-414D-B022-B92F16D02461}" dt="2024-05-15T23:58:52.623" v="2693" actId="478"/>
          <ac:cxnSpMkLst>
            <pc:docMk/>
            <pc:sldMk cId="605832537" sldId="616"/>
            <ac:cxnSpMk id="14" creationId="{A3539AA7-9407-CF59-896E-F593044722EA}"/>
          </ac:cxnSpMkLst>
        </pc:cxnChg>
        <pc:cxnChg chg="del">
          <ac:chgData name="zahraF ben abdallah" userId="04145fdfaf6ac1b0" providerId="LiveId" clId="{A810DAD2-BE78-414D-B022-B92F16D02461}" dt="2024-05-15T23:58:53.023" v="2694" actId="478"/>
          <ac:cxnSpMkLst>
            <pc:docMk/>
            <pc:sldMk cId="605832537" sldId="616"/>
            <ac:cxnSpMk id="16" creationId="{BE769E81-F338-54AF-6CD4-53FD8EF535C9}"/>
          </ac:cxnSpMkLst>
        </pc:cxnChg>
        <pc:cxnChg chg="del mod">
          <ac:chgData name="zahraF ben abdallah" userId="04145fdfaf6ac1b0" providerId="LiveId" clId="{A810DAD2-BE78-414D-B022-B92F16D02461}" dt="2024-05-15T23:58:54.340" v="2696" actId="478"/>
          <ac:cxnSpMkLst>
            <pc:docMk/>
            <pc:sldMk cId="605832537" sldId="616"/>
            <ac:cxnSpMk id="23" creationId="{CDDD783F-A69F-B84C-8980-9CE4B2AE7B10}"/>
          </ac:cxnSpMkLst>
        </pc:cxnChg>
        <pc:cxnChg chg="del">
          <ac:chgData name="zahraF ben abdallah" userId="04145fdfaf6ac1b0" providerId="LiveId" clId="{A810DAD2-BE78-414D-B022-B92F16D02461}" dt="2024-05-15T23:58:54.985" v="2697" actId="478"/>
          <ac:cxnSpMkLst>
            <pc:docMk/>
            <pc:sldMk cId="605832537" sldId="616"/>
            <ac:cxnSpMk id="25" creationId="{FE3DE70F-D1D1-9793-E7CF-47E345C02059}"/>
          </ac:cxnSpMkLst>
        </pc:cxnChg>
      </pc:sldChg>
      <pc:sldChg chg="addSp delSp modSp add mod">
        <pc:chgData name="zahraF ben abdallah" userId="04145fdfaf6ac1b0" providerId="LiveId" clId="{A810DAD2-BE78-414D-B022-B92F16D02461}" dt="2024-05-16T00:25:06.212" v="2901" actId="2711"/>
        <pc:sldMkLst>
          <pc:docMk/>
          <pc:sldMk cId="2300102336" sldId="617"/>
        </pc:sldMkLst>
        <pc:spChg chg="mod">
          <ac:chgData name="zahraF ben abdallah" userId="04145fdfaf6ac1b0" providerId="LiveId" clId="{A810DAD2-BE78-414D-B022-B92F16D02461}" dt="2024-05-16T00:20:01.726" v="2799" actId="2711"/>
          <ac:spMkLst>
            <pc:docMk/>
            <pc:sldMk cId="2300102336" sldId="617"/>
            <ac:spMk id="2" creationId="{F649BCDD-CBEA-1259-A638-E401CDBE48DC}"/>
          </ac:spMkLst>
        </pc:spChg>
        <pc:spChg chg="mod">
          <ac:chgData name="zahraF ben abdallah" userId="04145fdfaf6ac1b0" providerId="LiveId" clId="{A810DAD2-BE78-414D-B022-B92F16D02461}" dt="2024-05-16T00:02:06.604" v="2758" actId="20577"/>
          <ac:spMkLst>
            <pc:docMk/>
            <pc:sldMk cId="2300102336" sldId="617"/>
            <ac:spMk id="5" creationId="{7A82A0D5-B76D-597D-B3FC-D24E184941CE}"/>
          </ac:spMkLst>
        </pc:spChg>
        <pc:spChg chg="del">
          <ac:chgData name="zahraF ben abdallah" userId="04145fdfaf6ac1b0" providerId="LiveId" clId="{A810DAD2-BE78-414D-B022-B92F16D02461}" dt="2024-05-16T00:17:40.354" v="2770" actId="478"/>
          <ac:spMkLst>
            <pc:docMk/>
            <pc:sldMk cId="2300102336" sldId="617"/>
            <ac:spMk id="12" creationId="{65E72CD1-177B-05F9-49B0-75B4A18F911B}"/>
          </ac:spMkLst>
        </pc:spChg>
        <pc:spChg chg="del">
          <ac:chgData name="zahraF ben abdallah" userId="04145fdfaf6ac1b0" providerId="LiveId" clId="{A810DAD2-BE78-414D-B022-B92F16D02461}" dt="2024-05-16T00:17:38.661" v="2767" actId="478"/>
          <ac:spMkLst>
            <pc:docMk/>
            <pc:sldMk cId="2300102336" sldId="617"/>
            <ac:spMk id="15" creationId="{FF8CADE6-47DF-E9A3-EA02-C22AABACC893}"/>
          </ac:spMkLst>
        </pc:spChg>
        <pc:spChg chg="del">
          <ac:chgData name="zahraF ben abdallah" userId="04145fdfaf6ac1b0" providerId="LiveId" clId="{A810DAD2-BE78-414D-B022-B92F16D02461}" dt="2024-05-16T00:17:39.261" v="2768" actId="478"/>
          <ac:spMkLst>
            <pc:docMk/>
            <pc:sldMk cId="2300102336" sldId="617"/>
            <ac:spMk id="17" creationId="{FF40CEEA-3A8D-8E56-A466-63A459BE5CB5}"/>
          </ac:spMkLst>
        </pc:spChg>
        <pc:spChg chg="del">
          <ac:chgData name="zahraF ben abdallah" userId="04145fdfaf6ac1b0" providerId="LiveId" clId="{A810DAD2-BE78-414D-B022-B92F16D02461}" dt="2024-05-16T00:17:39.820" v="2769" actId="478"/>
          <ac:spMkLst>
            <pc:docMk/>
            <pc:sldMk cId="2300102336" sldId="617"/>
            <ac:spMk id="18" creationId="{1A80EE3C-F21B-6539-9D9F-358ED37D5ECD}"/>
          </ac:spMkLst>
        </pc:spChg>
        <pc:graphicFrameChg chg="add mod modGraphic">
          <ac:chgData name="zahraF ben abdallah" userId="04145fdfaf6ac1b0" providerId="LiveId" clId="{A810DAD2-BE78-414D-B022-B92F16D02461}" dt="2024-05-16T00:25:06.212" v="2901" actId="2711"/>
          <ac:graphicFrameMkLst>
            <pc:docMk/>
            <pc:sldMk cId="2300102336" sldId="617"/>
            <ac:graphicFrameMk id="6" creationId="{51D8E555-F46A-EB66-ADB0-297A6F0DF311}"/>
          </ac:graphicFrameMkLst>
        </pc:graphicFrameChg>
        <pc:picChg chg="del">
          <ac:chgData name="zahraF ben abdallah" userId="04145fdfaf6ac1b0" providerId="LiveId" clId="{A810DAD2-BE78-414D-B022-B92F16D02461}" dt="2024-05-16T00:17:27.087" v="2766" actId="478"/>
          <ac:picMkLst>
            <pc:docMk/>
            <pc:sldMk cId="2300102336" sldId="617"/>
            <ac:picMk id="9" creationId="{5F4C24C2-9090-7CA5-2611-499668EA44E7}"/>
          </ac:picMkLst>
        </pc:picChg>
      </pc:sldChg>
      <pc:sldChg chg="addSp delSp modSp add mod">
        <pc:chgData name="zahraF ben abdallah" userId="04145fdfaf6ac1b0" providerId="LiveId" clId="{A810DAD2-BE78-414D-B022-B92F16D02461}" dt="2024-05-16T00:26:54.569" v="2909" actId="1076"/>
        <pc:sldMkLst>
          <pc:docMk/>
          <pc:sldMk cId="1801280310" sldId="618"/>
        </pc:sldMkLst>
        <pc:spChg chg="del">
          <ac:chgData name="zahraF ben abdallah" userId="04145fdfaf6ac1b0" providerId="LiveId" clId="{A810DAD2-BE78-414D-B022-B92F16D02461}" dt="2024-05-16T00:21:37.013" v="2865" actId="478"/>
          <ac:spMkLst>
            <pc:docMk/>
            <pc:sldMk cId="1801280310" sldId="618"/>
            <ac:spMk id="2" creationId="{F649BCDD-CBEA-1259-A638-E401CDBE48DC}"/>
          </ac:spMkLst>
        </pc:spChg>
        <pc:spChg chg="mod">
          <ac:chgData name="zahraF ben abdallah" userId="04145fdfaf6ac1b0" providerId="LiveId" clId="{A810DAD2-BE78-414D-B022-B92F16D02461}" dt="2024-05-16T00:22:04.652" v="2881" actId="20577"/>
          <ac:spMkLst>
            <pc:docMk/>
            <pc:sldMk cId="1801280310" sldId="618"/>
            <ac:spMk id="5" creationId="{7A82A0D5-B76D-597D-B3FC-D24E184941CE}"/>
          </ac:spMkLst>
        </pc:spChg>
        <pc:spChg chg="add mod">
          <ac:chgData name="zahraF ben abdallah" userId="04145fdfaf6ac1b0" providerId="LiveId" clId="{A810DAD2-BE78-414D-B022-B92F16D02461}" dt="2024-05-16T00:21:51.507" v="2879" actId="20577"/>
          <ac:spMkLst>
            <pc:docMk/>
            <pc:sldMk cId="1801280310" sldId="618"/>
            <ac:spMk id="7" creationId="{6A3B0BD1-FD97-1468-8C06-DE29B1FA59FF}"/>
          </ac:spMkLst>
        </pc:spChg>
        <pc:graphicFrameChg chg="del modGraphic">
          <ac:chgData name="zahraF ben abdallah" userId="04145fdfaf6ac1b0" providerId="LiveId" clId="{A810DAD2-BE78-414D-B022-B92F16D02461}" dt="2024-05-16T00:21:40.127" v="2867" actId="478"/>
          <ac:graphicFrameMkLst>
            <pc:docMk/>
            <pc:sldMk cId="1801280310" sldId="618"/>
            <ac:graphicFrameMk id="6" creationId="{51D8E555-F46A-EB66-ADB0-297A6F0DF311}"/>
          </ac:graphicFrameMkLst>
        </pc:graphicFrameChg>
        <pc:picChg chg="add mod">
          <ac:chgData name="zahraF ben abdallah" userId="04145fdfaf6ac1b0" providerId="LiveId" clId="{A810DAD2-BE78-414D-B022-B92F16D02461}" dt="2024-05-16T00:26:54.569" v="2909" actId="1076"/>
          <ac:picMkLst>
            <pc:docMk/>
            <pc:sldMk cId="1801280310" sldId="618"/>
            <ac:picMk id="9" creationId="{89D8876F-A7DB-B1EE-D548-87F1DF66A53C}"/>
          </ac:picMkLst>
        </pc:picChg>
      </pc:sldChg>
      <pc:sldChg chg="new del">
        <pc:chgData name="zahraF ben abdallah" userId="04145fdfaf6ac1b0" providerId="LiveId" clId="{A810DAD2-BE78-414D-B022-B92F16D02461}" dt="2024-05-16T00:28:21.189" v="2912" actId="47"/>
        <pc:sldMkLst>
          <pc:docMk/>
          <pc:sldMk cId="100647731" sldId="619"/>
        </pc:sldMkLst>
      </pc:sldChg>
      <pc:sldChg chg="addSp delSp modSp add mod">
        <pc:chgData name="zahraF ben abdallah" userId="04145fdfaf6ac1b0" providerId="LiveId" clId="{A810DAD2-BE78-414D-B022-B92F16D02461}" dt="2024-05-16T00:37:21.223" v="2954" actId="20577"/>
        <pc:sldMkLst>
          <pc:docMk/>
          <pc:sldMk cId="695043098" sldId="620"/>
        </pc:sldMkLst>
        <pc:spChg chg="mod">
          <ac:chgData name="zahraF ben abdallah" userId="04145fdfaf6ac1b0" providerId="LiveId" clId="{A810DAD2-BE78-414D-B022-B92F16D02461}" dt="2024-05-16T00:37:21.223" v="2954" actId="20577"/>
          <ac:spMkLst>
            <pc:docMk/>
            <pc:sldMk cId="695043098" sldId="620"/>
            <ac:spMk id="5" creationId="{7A82A0D5-B76D-597D-B3FC-D24E184941CE}"/>
          </ac:spMkLst>
        </pc:spChg>
        <pc:spChg chg="mod">
          <ac:chgData name="zahraF ben abdallah" userId="04145fdfaf6ac1b0" providerId="LiveId" clId="{A810DAD2-BE78-414D-B022-B92F16D02461}" dt="2024-05-16T00:28:49.054" v="2919" actId="1076"/>
          <ac:spMkLst>
            <pc:docMk/>
            <pc:sldMk cId="695043098" sldId="620"/>
            <ac:spMk id="7" creationId="{6A3B0BD1-FD97-1468-8C06-DE29B1FA59FF}"/>
          </ac:spMkLst>
        </pc:spChg>
        <pc:spChg chg="add mod">
          <ac:chgData name="zahraF ben abdallah" userId="04145fdfaf6ac1b0" providerId="LiveId" clId="{A810DAD2-BE78-414D-B022-B92F16D02461}" dt="2024-05-16T00:31:05.812" v="2947" actId="20577"/>
          <ac:spMkLst>
            <pc:docMk/>
            <pc:sldMk cId="695043098" sldId="620"/>
            <ac:spMk id="8" creationId="{444CBF9D-D3DE-647D-78E2-A15933308E4C}"/>
          </ac:spMkLst>
        </pc:spChg>
        <pc:picChg chg="add mod">
          <ac:chgData name="zahraF ben abdallah" userId="04145fdfaf6ac1b0" providerId="LiveId" clId="{A810DAD2-BE78-414D-B022-B92F16D02461}" dt="2024-05-16T00:30:30.322" v="2924" actId="1076"/>
          <ac:picMkLst>
            <pc:docMk/>
            <pc:sldMk cId="695043098" sldId="620"/>
            <ac:picMk id="6" creationId="{28215BC2-AFEB-353A-EFC9-6313108CBE6C}"/>
          </ac:picMkLst>
        </pc:picChg>
        <pc:picChg chg="del">
          <ac:chgData name="zahraF ben abdallah" userId="04145fdfaf6ac1b0" providerId="LiveId" clId="{A810DAD2-BE78-414D-B022-B92F16D02461}" dt="2024-05-16T00:28:22.811" v="2913" actId="478"/>
          <ac:picMkLst>
            <pc:docMk/>
            <pc:sldMk cId="695043098" sldId="620"/>
            <ac:picMk id="9" creationId="{89D8876F-A7DB-B1EE-D548-87F1DF66A53C}"/>
          </ac:picMkLst>
        </pc:picChg>
      </pc:sldChg>
      <pc:sldChg chg="modSp add mod">
        <pc:chgData name="zahraF ben abdallah" userId="04145fdfaf6ac1b0" providerId="LiveId" clId="{A810DAD2-BE78-414D-B022-B92F16D02461}" dt="2024-05-16T00:37:18.175" v="2952" actId="20577"/>
        <pc:sldMkLst>
          <pc:docMk/>
          <pc:sldMk cId="1103089634" sldId="621"/>
        </pc:sldMkLst>
        <pc:spChg chg="mod">
          <ac:chgData name="zahraF ben abdallah" userId="04145fdfaf6ac1b0" providerId="LiveId" clId="{A810DAD2-BE78-414D-B022-B92F16D02461}" dt="2024-05-16T00:37:12.246" v="2950" actId="2711"/>
          <ac:spMkLst>
            <pc:docMk/>
            <pc:sldMk cId="1103089634" sldId="621"/>
            <ac:spMk id="3" creationId="{A03AEC83-8B0F-6DF3-5749-52FDF335230C}"/>
          </ac:spMkLst>
        </pc:spChg>
        <pc:spChg chg="mod">
          <ac:chgData name="zahraF ben abdallah" userId="04145fdfaf6ac1b0" providerId="LiveId" clId="{A810DAD2-BE78-414D-B022-B92F16D02461}" dt="2024-05-16T00:37:18.175" v="2952" actId="20577"/>
          <ac:spMkLst>
            <pc:docMk/>
            <pc:sldMk cId="1103089634" sldId="621"/>
            <ac:spMk id="4" creationId="{163910A0-D9C9-D48B-FBF6-4AE51EB89736}"/>
          </ac:spMkLst>
        </pc:spChg>
      </pc:sldChg>
      <pc:sldChg chg="new del">
        <pc:chgData name="zahraF ben abdallah" userId="04145fdfaf6ac1b0" providerId="LiveId" clId="{A810DAD2-BE78-414D-B022-B92F16D02461}" dt="2024-05-16T00:38:45.093" v="2957" actId="47"/>
        <pc:sldMkLst>
          <pc:docMk/>
          <pc:sldMk cId="2890027643" sldId="622"/>
        </pc:sldMkLst>
      </pc:sldChg>
      <pc:sldChg chg="addSp delSp modSp add mod">
        <pc:chgData name="zahraF ben abdallah" userId="04145fdfaf6ac1b0" providerId="LiveId" clId="{A810DAD2-BE78-414D-B022-B92F16D02461}" dt="2024-05-16T00:54:27.765" v="3166" actId="14100"/>
        <pc:sldMkLst>
          <pc:docMk/>
          <pc:sldMk cId="3716795658" sldId="623"/>
        </pc:sldMkLst>
        <pc:spChg chg="mod">
          <ac:chgData name="zahraF ben abdallah" userId="04145fdfaf6ac1b0" providerId="LiveId" clId="{A810DAD2-BE78-414D-B022-B92F16D02461}" dt="2024-05-16T00:38:55.962" v="2960"/>
          <ac:spMkLst>
            <pc:docMk/>
            <pc:sldMk cId="3716795658" sldId="623"/>
            <ac:spMk id="3" creationId="{2B011E06-DFC2-8FC1-28C6-64F87896FDB0}"/>
          </ac:spMkLst>
        </pc:spChg>
        <pc:spChg chg="mod">
          <ac:chgData name="zahraF ben abdallah" userId="04145fdfaf6ac1b0" providerId="LiveId" clId="{A810DAD2-BE78-414D-B022-B92F16D02461}" dt="2024-05-16T00:38:50.028" v="2959" actId="20577"/>
          <ac:spMkLst>
            <pc:docMk/>
            <pc:sldMk cId="3716795658" sldId="623"/>
            <ac:spMk id="5" creationId="{7A82A0D5-B76D-597D-B3FC-D24E184941CE}"/>
          </ac:spMkLst>
        </pc:spChg>
        <pc:spChg chg="mod">
          <ac:chgData name="zahraF ben abdallah" userId="04145fdfaf6ac1b0" providerId="LiveId" clId="{A810DAD2-BE78-414D-B022-B92F16D02461}" dt="2024-05-16T00:39:32.293" v="2967" actId="2711"/>
          <ac:spMkLst>
            <pc:docMk/>
            <pc:sldMk cId="3716795658" sldId="623"/>
            <ac:spMk id="7" creationId="{6A3B0BD1-FD97-1468-8C06-DE29B1FA59FF}"/>
          </ac:spMkLst>
        </pc:spChg>
        <pc:spChg chg="mod">
          <ac:chgData name="zahraF ben abdallah" userId="04145fdfaf6ac1b0" providerId="LiveId" clId="{A810DAD2-BE78-414D-B022-B92F16D02461}" dt="2024-05-16T00:52:03.908" v="3130" actId="2711"/>
          <ac:spMkLst>
            <pc:docMk/>
            <pc:sldMk cId="3716795658" sldId="623"/>
            <ac:spMk id="8" creationId="{444CBF9D-D3DE-647D-78E2-A15933308E4C}"/>
          </ac:spMkLst>
        </pc:spChg>
        <pc:spChg chg="add mod">
          <ac:chgData name="zahraF ben abdallah" userId="04145fdfaf6ac1b0" providerId="LiveId" clId="{A810DAD2-BE78-414D-B022-B92F16D02461}" dt="2024-05-16T00:51:58.332" v="3128" actId="2711"/>
          <ac:spMkLst>
            <pc:docMk/>
            <pc:sldMk cId="3716795658" sldId="623"/>
            <ac:spMk id="10" creationId="{2448F512-44EF-8F23-4F8C-6FDE5E261F45}"/>
          </ac:spMkLst>
        </pc:spChg>
        <pc:spChg chg="add mod">
          <ac:chgData name="zahraF ben abdallah" userId="04145fdfaf6ac1b0" providerId="LiveId" clId="{A810DAD2-BE78-414D-B022-B92F16D02461}" dt="2024-05-16T00:52:00.409" v="3129" actId="2711"/>
          <ac:spMkLst>
            <pc:docMk/>
            <pc:sldMk cId="3716795658" sldId="623"/>
            <ac:spMk id="12" creationId="{5D1BB530-7B72-9BE3-F69C-7A348927E5C6}"/>
          </ac:spMkLst>
        </pc:spChg>
        <pc:spChg chg="add mod">
          <ac:chgData name="zahraF ben abdallah" userId="04145fdfaf6ac1b0" providerId="LiveId" clId="{A810DAD2-BE78-414D-B022-B92F16D02461}" dt="2024-05-16T00:53:49.247" v="3156" actId="207"/>
          <ac:spMkLst>
            <pc:docMk/>
            <pc:sldMk cId="3716795658" sldId="623"/>
            <ac:spMk id="21" creationId="{40395209-A307-16CD-4361-3B5F45D31895}"/>
          </ac:spMkLst>
        </pc:spChg>
        <pc:spChg chg="add mod">
          <ac:chgData name="zahraF ben abdallah" userId="04145fdfaf6ac1b0" providerId="LiveId" clId="{A810DAD2-BE78-414D-B022-B92F16D02461}" dt="2024-05-16T00:53:47.327" v="3155" actId="207"/>
          <ac:spMkLst>
            <pc:docMk/>
            <pc:sldMk cId="3716795658" sldId="623"/>
            <ac:spMk id="34" creationId="{EA7EA686-106F-1EE3-DC57-E57087944BF8}"/>
          </ac:spMkLst>
        </pc:spChg>
        <pc:spChg chg="add mod">
          <ac:chgData name="zahraF ben abdallah" userId="04145fdfaf6ac1b0" providerId="LiveId" clId="{A810DAD2-BE78-414D-B022-B92F16D02461}" dt="2024-05-16T00:53:58.130" v="3161" actId="207"/>
          <ac:spMkLst>
            <pc:docMk/>
            <pc:sldMk cId="3716795658" sldId="623"/>
            <ac:spMk id="42" creationId="{6B3F9E99-3549-F3E1-BBF1-10F49FBFA0FB}"/>
          </ac:spMkLst>
        </pc:spChg>
        <pc:spChg chg="add mod">
          <ac:chgData name="zahraF ben abdallah" userId="04145fdfaf6ac1b0" providerId="LiveId" clId="{A810DAD2-BE78-414D-B022-B92F16D02461}" dt="2024-05-16T00:54:00.726" v="3162" actId="207"/>
          <ac:spMkLst>
            <pc:docMk/>
            <pc:sldMk cId="3716795658" sldId="623"/>
            <ac:spMk id="45" creationId="{5A69DB12-6D30-3C47-2405-8BB8DD2062E0}"/>
          </ac:spMkLst>
        </pc:spChg>
        <pc:picChg chg="del">
          <ac:chgData name="zahraF ben abdallah" userId="04145fdfaf6ac1b0" providerId="LiveId" clId="{A810DAD2-BE78-414D-B022-B92F16D02461}" dt="2024-05-16T00:39:37.941" v="2968" actId="478"/>
          <ac:picMkLst>
            <pc:docMk/>
            <pc:sldMk cId="3716795658" sldId="623"/>
            <ac:picMk id="6" creationId="{28215BC2-AFEB-353A-EFC9-6313108CBE6C}"/>
          </ac:picMkLst>
        </pc:picChg>
        <pc:picChg chg="add mod">
          <ac:chgData name="zahraF ben abdallah" userId="04145fdfaf6ac1b0" providerId="LiveId" clId="{A810DAD2-BE78-414D-B022-B92F16D02461}" dt="2024-05-16T00:40:04.455" v="2975" actId="1076"/>
          <ac:picMkLst>
            <pc:docMk/>
            <pc:sldMk cId="3716795658" sldId="623"/>
            <ac:picMk id="9" creationId="{149EB9DC-0D26-980C-FB5A-B952DFA7D7EB}"/>
          </ac:picMkLst>
        </pc:picChg>
        <pc:picChg chg="add mod">
          <ac:chgData name="zahraF ben abdallah" userId="04145fdfaf6ac1b0" providerId="LiveId" clId="{A810DAD2-BE78-414D-B022-B92F16D02461}" dt="2024-05-16T00:42:57.998" v="3024" actId="1076"/>
          <ac:picMkLst>
            <pc:docMk/>
            <pc:sldMk cId="3716795658" sldId="623"/>
            <ac:picMk id="17" creationId="{6F64BFD5-22D3-BF4A-EDD9-06DF3339CCB5}"/>
          </ac:picMkLst>
        </pc:picChg>
        <pc:picChg chg="add del mod">
          <ac:chgData name="zahraF ben abdallah" userId="04145fdfaf6ac1b0" providerId="LiveId" clId="{A810DAD2-BE78-414D-B022-B92F16D02461}" dt="2024-05-16T00:43:12.756" v="3030" actId="478"/>
          <ac:picMkLst>
            <pc:docMk/>
            <pc:sldMk cId="3716795658" sldId="623"/>
            <ac:picMk id="19" creationId="{F953146D-B8F6-D184-CED3-E04A82BDF7E9}"/>
          </ac:picMkLst>
        </pc:picChg>
        <pc:picChg chg="add mod">
          <ac:chgData name="zahraF ben abdallah" userId="04145fdfaf6ac1b0" providerId="LiveId" clId="{A810DAD2-BE78-414D-B022-B92F16D02461}" dt="2024-05-16T00:43:30.935" v="3032" actId="1076"/>
          <ac:picMkLst>
            <pc:docMk/>
            <pc:sldMk cId="3716795658" sldId="623"/>
            <ac:picMk id="20" creationId="{919A8301-B041-3386-5FD4-A7CC06B36655}"/>
          </ac:picMkLst>
        </pc:picChg>
        <pc:picChg chg="add del mod">
          <ac:chgData name="zahraF ben abdallah" userId="04145fdfaf6ac1b0" providerId="LiveId" clId="{A810DAD2-BE78-414D-B022-B92F16D02461}" dt="2024-05-16T00:44:14.229" v="3041" actId="478"/>
          <ac:picMkLst>
            <pc:docMk/>
            <pc:sldMk cId="3716795658" sldId="623"/>
            <ac:picMk id="23" creationId="{C43BC410-F06A-B4C3-D029-4A6651348243}"/>
          </ac:picMkLst>
        </pc:picChg>
        <pc:picChg chg="add del mod">
          <ac:chgData name="zahraF ben abdallah" userId="04145fdfaf6ac1b0" providerId="LiveId" clId="{A810DAD2-BE78-414D-B022-B92F16D02461}" dt="2024-05-16T00:44:49.289" v="3047" actId="478"/>
          <ac:picMkLst>
            <pc:docMk/>
            <pc:sldMk cId="3716795658" sldId="623"/>
            <ac:picMk id="25" creationId="{7F1DF0CB-433A-BA67-3FDD-FD9692ED2C1B}"/>
          </ac:picMkLst>
        </pc:picChg>
        <pc:picChg chg="add del mod">
          <ac:chgData name="zahraF ben abdallah" userId="04145fdfaf6ac1b0" providerId="LiveId" clId="{A810DAD2-BE78-414D-B022-B92F16D02461}" dt="2024-05-16T00:45:12.319" v="3056" actId="478"/>
          <ac:picMkLst>
            <pc:docMk/>
            <pc:sldMk cId="3716795658" sldId="623"/>
            <ac:picMk id="27" creationId="{FD0F8B9C-B0CB-938E-D837-FE5E2A417AEF}"/>
          </ac:picMkLst>
        </pc:picChg>
        <pc:picChg chg="add del mod">
          <ac:chgData name="zahraF ben abdallah" userId="04145fdfaf6ac1b0" providerId="LiveId" clId="{A810DAD2-BE78-414D-B022-B92F16D02461}" dt="2024-05-16T00:45:52.337" v="3062" actId="478"/>
          <ac:picMkLst>
            <pc:docMk/>
            <pc:sldMk cId="3716795658" sldId="623"/>
            <ac:picMk id="29" creationId="{4B14FF60-BFAD-F73C-D681-539909163004}"/>
          </ac:picMkLst>
        </pc:picChg>
        <pc:picChg chg="add del mod">
          <ac:chgData name="zahraF ben abdallah" userId="04145fdfaf6ac1b0" providerId="LiveId" clId="{A810DAD2-BE78-414D-B022-B92F16D02461}" dt="2024-05-16T00:46:16.416" v="3070" actId="478"/>
          <ac:picMkLst>
            <pc:docMk/>
            <pc:sldMk cId="3716795658" sldId="623"/>
            <ac:picMk id="31" creationId="{B8EF7BFF-1525-8A93-78A9-9946F2C202F9}"/>
          </ac:picMkLst>
        </pc:picChg>
        <pc:picChg chg="add mod">
          <ac:chgData name="zahraF ben abdallah" userId="04145fdfaf6ac1b0" providerId="LiveId" clId="{A810DAD2-BE78-414D-B022-B92F16D02461}" dt="2024-05-16T00:47:59.714" v="3078" actId="1076"/>
          <ac:picMkLst>
            <pc:docMk/>
            <pc:sldMk cId="3716795658" sldId="623"/>
            <ac:picMk id="33" creationId="{B62C2FE2-0411-0F4B-0215-2CFCB7E1AB09}"/>
          </ac:picMkLst>
        </pc:picChg>
        <pc:picChg chg="add mod">
          <ac:chgData name="zahraF ben abdallah" userId="04145fdfaf6ac1b0" providerId="LiveId" clId="{A810DAD2-BE78-414D-B022-B92F16D02461}" dt="2024-05-16T00:50:20.897" v="3097" actId="1076"/>
          <ac:picMkLst>
            <pc:docMk/>
            <pc:sldMk cId="3716795658" sldId="623"/>
            <ac:picMk id="41" creationId="{63FC5CD7-47FE-8215-449B-3E91284A2A04}"/>
          </ac:picMkLst>
        </pc:picChg>
        <pc:picChg chg="add mod">
          <ac:chgData name="zahraF ben abdallah" userId="04145fdfaf6ac1b0" providerId="LiveId" clId="{A810DAD2-BE78-414D-B022-B92F16D02461}" dt="2024-05-16T00:53:18.161" v="3138" actId="1076"/>
          <ac:picMkLst>
            <pc:docMk/>
            <pc:sldMk cId="3716795658" sldId="623"/>
            <ac:picMk id="44" creationId="{B9E81D4E-6821-A342-802B-EA58DC8DF8BF}"/>
          </ac:picMkLst>
        </pc:picChg>
        <pc:cxnChg chg="add mod">
          <ac:chgData name="zahraF ben abdallah" userId="04145fdfaf6ac1b0" providerId="LiveId" clId="{A810DAD2-BE78-414D-B022-B92F16D02461}" dt="2024-05-16T00:41:06.990" v="3002" actId="1076"/>
          <ac:cxnSpMkLst>
            <pc:docMk/>
            <pc:sldMk cId="3716795658" sldId="623"/>
            <ac:cxnSpMk id="11" creationId="{2782E921-7190-95C3-9745-801C5A7AF940}"/>
          </ac:cxnSpMkLst>
        </pc:cxnChg>
        <pc:cxnChg chg="add mod">
          <ac:chgData name="zahraF ben abdallah" userId="04145fdfaf6ac1b0" providerId="LiveId" clId="{A810DAD2-BE78-414D-B022-B92F16D02461}" dt="2024-05-16T00:42:19.525" v="3016" actId="14100"/>
          <ac:cxnSpMkLst>
            <pc:docMk/>
            <pc:sldMk cId="3716795658" sldId="623"/>
            <ac:cxnSpMk id="13" creationId="{8D10CA55-5EB9-7504-3469-F4C104B37B65}"/>
          </ac:cxnSpMkLst>
        </pc:cxnChg>
        <pc:cxnChg chg="add mod">
          <ac:chgData name="zahraF ben abdallah" userId="04145fdfaf6ac1b0" providerId="LiveId" clId="{A810DAD2-BE78-414D-B022-B92F16D02461}" dt="2024-05-16T00:49:40.701" v="3086" actId="14100"/>
          <ac:cxnSpMkLst>
            <pc:docMk/>
            <pc:sldMk cId="3716795658" sldId="623"/>
            <ac:cxnSpMk id="35" creationId="{0863FBF4-8389-CEC1-AE99-2F05E28F9E52}"/>
          </ac:cxnSpMkLst>
        </pc:cxnChg>
        <pc:cxnChg chg="add mod">
          <ac:chgData name="zahraF ben abdallah" userId="04145fdfaf6ac1b0" providerId="LiveId" clId="{A810DAD2-BE78-414D-B022-B92F16D02461}" dt="2024-05-16T00:49:47.052" v="3090" actId="14100"/>
          <ac:cxnSpMkLst>
            <pc:docMk/>
            <pc:sldMk cId="3716795658" sldId="623"/>
            <ac:cxnSpMk id="37" creationId="{7818357E-699A-7E84-3F09-6192AB6000D4}"/>
          </ac:cxnSpMkLst>
        </pc:cxnChg>
        <pc:cxnChg chg="add mod">
          <ac:chgData name="zahraF ben abdallah" userId="04145fdfaf6ac1b0" providerId="LiveId" clId="{A810DAD2-BE78-414D-B022-B92F16D02461}" dt="2024-05-16T00:54:27.765" v="3166" actId="14100"/>
          <ac:cxnSpMkLst>
            <pc:docMk/>
            <pc:sldMk cId="3716795658" sldId="623"/>
            <ac:cxnSpMk id="47" creationId="{C18B4889-EF48-F2DF-D5C1-4206979D56DE}"/>
          </ac:cxnSpMkLst>
        </pc:cxnChg>
      </pc:sldChg>
      <pc:sldChg chg="addSp delSp modSp add mod">
        <pc:chgData name="zahraF ben abdallah" userId="04145fdfaf6ac1b0" providerId="LiveId" clId="{A810DAD2-BE78-414D-B022-B92F16D02461}" dt="2024-05-16T01:08:28.603" v="3276" actId="20577"/>
        <pc:sldMkLst>
          <pc:docMk/>
          <pc:sldMk cId="612282163" sldId="624"/>
        </pc:sldMkLst>
        <pc:spChg chg="mod">
          <ac:chgData name="zahraF ben abdallah" userId="04145fdfaf6ac1b0" providerId="LiveId" clId="{A810DAD2-BE78-414D-B022-B92F16D02461}" dt="2024-05-16T01:08:28.603" v="3276" actId="20577"/>
          <ac:spMkLst>
            <pc:docMk/>
            <pc:sldMk cId="612282163" sldId="624"/>
            <ac:spMk id="5" creationId="{7A82A0D5-B76D-597D-B3FC-D24E184941CE}"/>
          </ac:spMkLst>
        </pc:spChg>
        <pc:spChg chg="del mod">
          <ac:chgData name="zahraF ben abdallah" userId="04145fdfaf6ac1b0" providerId="LiveId" clId="{A810DAD2-BE78-414D-B022-B92F16D02461}" dt="2024-05-16T00:58:52.263" v="3175" actId="478"/>
          <ac:spMkLst>
            <pc:docMk/>
            <pc:sldMk cId="612282163" sldId="624"/>
            <ac:spMk id="7" creationId="{6A3B0BD1-FD97-1468-8C06-DE29B1FA59FF}"/>
          </ac:spMkLst>
        </pc:spChg>
        <pc:spChg chg="del mod">
          <ac:chgData name="zahraF ben abdallah" userId="04145fdfaf6ac1b0" providerId="LiveId" clId="{A810DAD2-BE78-414D-B022-B92F16D02461}" dt="2024-05-16T00:58:54.668" v="3177" actId="478"/>
          <ac:spMkLst>
            <pc:docMk/>
            <pc:sldMk cId="612282163" sldId="624"/>
            <ac:spMk id="8" creationId="{444CBF9D-D3DE-647D-78E2-A15933308E4C}"/>
          </ac:spMkLst>
        </pc:spChg>
        <pc:spChg chg="del">
          <ac:chgData name="zahraF ben abdallah" userId="04145fdfaf6ac1b0" providerId="LiveId" clId="{A810DAD2-BE78-414D-B022-B92F16D02461}" dt="2024-05-16T00:59:01.356" v="3180" actId="478"/>
          <ac:spMkLst>
            <pc:docMk/>
            <pc:sldMk cId="612282163" sldId="624"/>
            <ac:spMk id="10" creationId="{2448F512-44EF-8F23-4F8C-6FDE5E261F45}"/>
          </ac:spMkLst>
        </pc:spChg>
        <pc:spChg chg="del">
          <ac:chgData name="zahraF ben abdallah" userId="04145fdfaf6ac1b0" providerId="LiveId" clId="{A810DAD2-BE78-414D-B022-B92F16D02461}" dt="2024-05-16T00:59:02.975" v="3182" actId="478"/>
          <ac:spMkLst>
            <pc:docMk/>
            <pc:sldMk cId="612282163" sldId="624"/>
            <ac:spMk id="12" creationId="{5D1BB530-7B72-9BE3-F69C-7A348927E5C6}"/>
          </ac:spMkLst>
        </pc:spChg>
        <pc:spChg chg="del mod">
          <ac:chgData name="zahraF ben abdallah" userId="04145fdfaf6ac1b0" providerId="LiveId" clId="{A810DAD2-BE78-414D-B022-B92F16D02461}" dt="2024-05-16T00:59:06.028" v="3187" actId="478"/>
          <ac:spMkLst>
            <pc:docMk/>
            <pc:sldMk cId="612282163" sldId="624"/>
            <ac:spMk id="21" creationId="{40395209-A307-16CD-4361-3B5F45D31895}"/>
          </ac:spMkLst>
        </pc:spChg>
        <pc:spChg chg="del mod">
          <ac:chgData name="zahraF ben abdallah" userId="04145fdfaf6ac1b0" providerId="LiveId" clId="{A810DAD2-BE78-414D-B022-B92F16D02461}" dt="2024-05-16T00:59:07.863" v="3190" actId="478"/>
          <ac:spMkLst>
            <pc:docMk/>
            <pc:sldMk cId="612282163" sldId="624"/>
            <ac:spMk id="34" creationId="{EA7EA686-106F-1EE3-DC57-E57087944BF8}"/>
          </ac:spMkLst>
        </pc:spChg>
        <pc:spChg chg="del mod">
          <ac:chgData name="zahraF ben abdallah" userId="04145fdfaf6ac1b0" providerId="LiveId" clId="{A810DAD2-BE78-414D-B022-B92F16D02461}" dt="2024-05-16T00:59:12.539" v="3196" actId="478"/>
          <ac:spMkLst>
            <pc:docMk/>
            <pc:sldMk cId="612282163" sldId="624"/>
            <ac:spMk id="42" creationId="{6B3F9E99-3549-F3E1-BBF1-10F49FBFA0FB}"/>
          </ac:spMkLst>
        </pc:spChg>
        <pc:spChg chg="del mod">
          <ac:chgData name="zahraF ben abdallah" userId="04145fdfaf6ac1b0" providerId="LiveId" clId="{A810DAD2-BE78-414D-B022-B92F16D02461}" dt="2024-05-16T00:59:13.851" v="3199" actId="478"/>
          <ac:spMkLst>
            <pc:docMk/>
            <pc:sldMk cId="612282163" sldId="624"/>
            <ac:spMk id="45" creationId="{5A69DB12-6D30-3C47-2405-8BB8DD2062E0}"/>
          </ac:spMkLst>
        </pc:spChg>
        <pc:picChg chg="del">
          <ac:chgData name="zahraF ben abdallah" userId="04145fdfaf6ac1b0" providerId="LiveId" clId="{A810DAD2-BE78-414D-B022-B92F16D02461}" dt="2024-05-16T00:58:58.246" v="3178" actId="478"/>
          <ac:picMkLst>
            <pc:docMk/>
            <pc:sldMk cId="612282163" sldId="624"/>
            <ac:picMk id="9" creationId="{149EB9DC-0D26-980C-FB5A-B952DFA7D7EB}"/>
          </ac:picMkLst>
        </pc:picChg>
        <pc:picChg chg="add mod">
          <ac:chgData name="zahraF ben abdallah" userId="04145fdfaf6ac1b0" providerId="LiveId" clId="{A810DAD2-BE78-414D-B022-B92F16D02461}" dt="2024-05-16T01:01:41.814" v="3226" actId="14100"/>
          <ac:picMkLst>
            <pc:docMk/>
            <pc:sldMk cId="612282163" sldId="624"/>
            <ac:picMk id="14" creationId="{D57ADB17-EBC9-9BA4-DC92-36745B913A91}"/>
          </ac:picMkLst>
        </pc:picChg>
        <pc:picChg chg="del">
          <ac:chgData name="zahraF ben abdallah" userId="04145fdfaf6ac1b0" providerId="LiveId" clId="{A810DAD2-BE78-414D-B022-B92F16D02461}" dt="2024-05-16T00:58:59.990" v="3179" actId="478"/>
          <ac:picMkLst>
            <pc:docMk/>
            <pc:sldMk cId="612282163" sldId="624"/>
            <ac:picMk id="17" creationId="{6F64BFD5-22D3-BF4A-EDD9-06DF3339CCB5}"/>
          </ac:picMkLst>
        </pc:picChg>
        <pc:picChg chg="del">
          <ac:chgData name="zahraF ben abdallah" userId="04145fdfaf6ac1b0" providerId="LiveId" clId="{A810DAD2-BE78-414D-B022-B92F16D02461}" dt="2024-05-16T00:59:03.724" v="3183" actId="478"/>
          <ac:picMkLst>
            <pc:docMk/>
            <pc:sldMk cId="612282163" sldId="624"/>
            <ac:picMk id="20" creationId="{919A8301-B041-3386-5FD4-A7CC06B36655}"/>
          </ac:picMkLst>
        </pc:picChg>
        <pc:picChg chg="del">
          <ac:chgData name="zahraF ben abdallah" userId="04145fdfaf6ac1b0" providerId="LiveId" clId="{A810DAD2-BE78-414D-B022-B92F16D02461}" dt="2024-05-16T00:59:06.526" v="3188" actId="478"/>
          <ac:picMkLst>
            <pc:docMk/>
            <pc:sldMk cId="612282163" sldId="624"/>
            <ac:picMk id="33" creationId="{B62C2FE2-0411-0F4B-0215-2CFCB7E1AB09}"/>
          </ac:picMkLst>
        </pc:picChg>
        <pc:picChg chg="del">
          <ac:chgData name="zahraF ben abdallah" userId="04145fdfaf6ac1b0" providerId="LiveId" clId="{A810DAD2-BE78-414D-B022-B92F16D02461}" dt="2024-05-16T00:59:11.341" v="3194" actId="478"/>
          <ac:picMkLst>
            <pc:docMk/>
            <pc:sldMk cId="612282163" sldId="624"/>
            <ac:picMk id="41" creationId="{63FC5CD7-47FE-8215-449B-3E91284A2A04}"/>
          </ac:picMkLst>
        </pc:picChg>
        <pc:picChg chg="del">
          <ac:chgData name="zahraF ben abdallah" userId="04145fdfaf6ac1b0" providerId="LiveId" clId="{A810DAD2-BE78-414D-B022-B92F16D02461}" dt="2024-05-16T00:59:14.602" v="3200" actId="478"/>
          <ac:picMkLst>
            <pc:docMk/>
            <pc:sldMk cId="612282163" sldId="624"/>
            <ac:picMk id="44" creationId="{B9E81D4E-6821-A342-802B-EA58DC8DF8BF}"/>
          </ac:picMkLst>
        </pc:picChg>
        <pc:cxnChg chg="del">
          <ac:chgData name="zahraF ben abdallah" userId="04145fdfaf6ac1b0" providerId="LiveId" clId="{A810DAD2-BE78-414D-B022-B92F16D02461}" dt="2024-05-16T00:59:02.003" v="3181" actId="478"/>
          <ac:cxnSpMkLst>
            <pc:docMk/>
            <pc:sldMk cId="612282163" sldId="624"/>
            <ac:cxnSpMk id="11" creationId="{2782E921-7190-95C3-9745-801C5A7AF940}"/>
          </ac:cxnSpMkLst>
        </pc:cxnChg>
        <pc:cxnChg chg="del">
          <ac:chgData name="zahraF ben abdallah" userId="04145fdfaf6ac1b0" providerId="LiveId" clId="{A810DAD2-BE78-414D-B022-B92F16D02461}" dt="2024-05-16T00:59:10.015" v="3193" actId="478"/>
          <ac:cxnSpMkLst>
            <pc:docMk/>
            <pc:sldMk cId="612282163" sldId="624"/>
            <ac:cxnSpMk id="13" creationId="{8D10CA55-5EB9-7504-3469-F4C104B37B65}"/>
          </ac:cxnSpMkLst>
        </pc:cxnChg>
        <pc:cxnChg chg="del">
          <ac:chgData name="zahraF ben abdallah" userId="04145fdfaf6ac1b0" providerId="LiveId" clId="{A810DAD2-BE78-414D-B022-B92F16D02461}" dt="2024-05-16T00:59:08.994" v="3192" actId="478"/>
          <ac:cxnSpMkLst>
            <pc:docMk/>
            <pc:sldMk cId="612282163" sldId="624"/>
            <ac:cxnSpMk id="35" creationId="{0863FBF4-8389-CEC1-AE99-2F05E28F9E52}"/>
          </ac:cxnSpMkLst>
        </pc:cxnChg>
        <pc:cxnChg chg="del mod">
          <ac:chgData name="zahraF ben abdallah" userId="04145fdfaf6ac1b0" providerId="LiveId" clId="{A810DAD2-BE78-414D-B022-B92F16D02461}" dt="2024-05-16T00:59:08.516" v="3191" actId="478"/>
          <ac:cxnSpMkLst>
            <pc:docMk/>
            <pc:sldMk cId="612282163" sldId="624"/>
            <ac:cxnSpMk id="37" creationId="{7818357E-699A-7E84-3F09-6192AB6000D4}"/>
          </ac:cxnSpMkLst>
        </pc:cxnChg>
        <pc:cxnChg chg="del mod">
          <ac:chgData name="zahraF ben abdallah" userId="04145fdfaf6ac1b0" providerId="LiveId" clId="{A810DAD2-BE78-414D-B022-B92F16D02461}" dt="2024-05-16T00:59:13.235" v="3197" actId="478"/>
          <ac:cxnSpMkLst>
            <pc:docMk/>
            <pc:sldMk cId="612282163" sldId="624"/>
            <ac:cxnSpMk id="47" creationId="{C18B4889-EF48-F2DF-D5C1-4206979D56DE}"/>
          </ac:cxnSpMkLst>
        </pc:cxnChg>
      </pc:sldChg>
      <pc:sldChg chg="new del">
        <pc:chgData name="zahraF ben abdallah" userId="04145fdfaf6ac1b0" providerId="LiveId" clId="{A810DAD2-BE78-414D-B022-B92F16D02461}" dt="2024-05-16T00:55:13.336" v="3168" actId="47"/>
        <pc:sldMkLst>
          <pc:docMk/>
          <pc:sldMk cId="2123772350" sldId="624"/>
        </pc:sldMkLst>
      </pc:sldChg>
      <pc:sldChg chg="add del">
        <pc:chgData name="zahraF ben abdallah" userId="04145fdfaf6ac1b0" providerId="LiveId" clId="{A810DAD2-BE78-414D-B022-B92F16D02461}" dt="2024-05-16T00:59:16.032" v="3201" actId="47"/>
        <pc:sldMkLst>
          <pc:docMk/>
          <pc:sldMk cId="2749241387" sldId="625"/>
        </pc:sldMkLst>
      </pc:sldChg>
      <pc:sldChg chg="addSp modSp add mod">
        <pc:chgData name="zahraF ben abdallah" userId="04145fdfaf6ac1b0" providerId="LiveId" clId="{A810DAD2-BE78-414D-B022-B92F16D02461}" dt="2024-05-16T01:08:32.083" v="3278" actId="20577"/>
        <pc:sldMkLst>
          <pc:docMk/>
          <pc:sldMk cId="3960094980" sldId="625"/>
        </pc:sldMkLst>
        <pc:spChg chg="mod">
          <ac:chgData name="zahraF ben abdallah" userId="04145fdfaf6ac1b0" providerId="LiveId" clId="{A810DAD2-BE78-414D-B022-B92F16D02461}" dt="2024-05-16T01:08:32.083" v="3278" actId="20577"/>
          <ac:spMkLst>
            <pc:docMk/>
            <pc:sldMk cId="3960094980" sldId="625"/>
            <ac:spMk id="5" creationId="{7A82A0D5-B76D-597D-B3FC-D24E184941CE}"/>
          </ac:spMkLst>
        </pc:spChg>
        <pc:picChg chg="add mod">
          <ac:chgData name="zahraF ben abdallah" userId="04145fdfaf6ac1b0" providerId="LiveId" clId="{A810DAD2-BE78-414D-B022-B92F16D02461}" dt="2024-05-16T01:01:32.031" v="3224" actId="1076"/>
          <ac:picMkLst>
            <pc:docMk/>
            <pc:sldMk cId="3960094980" sldId="625"/>
            <ac:picMk id="6" creationId="{548000D5-0474-31EE-3638-B6C914A89FFA}"/>
          </ac:picMkLst>
        </pc:picChg>
      </pc:sldChg>
      <pc:sldChg chg="addSp modSp add mod">
        <pc:chgData name="zahraF ben abdallah" userId="04145fdfaf6ac1b0" providerId="LiveId" clId="{A810DAD2-BE78-414D-B022-B92F16D02461}" dt="2024-05-16T01:08:38.941" v="3280" actId="20577"/>
        <pc:sldMkLst>
          <pc:docMk/>
          <pc:sldMk cId="1803422508" sldId="626"/>
        </pc:sldMkLst>
        <pc:spChg chg="mod">
          <ac:chgData name="zahraF ben abdallah" userId="04145fdfaf6ac1b0" providerId="LiveId" clId="{A810DAD2-BE78-414D-B022-B92F16D02461}" dt="2024-05-16T01:08:38.941" v="3280" actId="20577"/>
          <ac:spMkLst>
            <pc:docMk/>
            <pc:sldMk cId="1803422508" sldId="626"/>
            <ac:spMk id="5" creationId="{7A82A0D5-B76D-597D-B3FC-D24E184941CE}"/>
          </ac:spMkLst>
        </pc:spChg>
        <pc:picChg chg="add mod">
          <ac:chgData name="zahraF ben abdallah" userId="04145fdfaf6ac1b0" providerId="LiveId" clId="{A810DAD2-BE78-414D-B022-B92F16D02461}" dt="2024-05-16T01:04:23.186" v="3257" actId="1076"/>
          <ac:picMkLst>
            <pc:docMk/>
            <pc:sldMk cId="1803422508" sldId="626"/>
            <ac:picMk id="6" creationId="{043938B9-4D82-8481-F3C5-BACAD204EC12}"/>
          </ac:picMkLst>
        </pc:picChg>
      </pc:sldChg>
      <pc:sldChg chg="add del">
        <pc:chgData name="zahraF ben abdallah" userId="04145fdfaf6ac1b0" providerId="LiveId" clId="{A810DAD2-BE78-414D-B022-B92F16D02461}" dt="2024-05-16T00:59:17.273" v="3202" actId="47"/>
        <pc:sldMkLst>
          <pc:docMk/>
          <pc:sldMk cId="3278157404" sldId="626"/>
        </pc:sldMkLst>
      </pc:sldChg>
      <pc:sldChg chg="add del">
        <pc:chgData name="zahraF ben abdallah" userId="04145fdfaf6ac1b0" providerId="LiveId" clId="{A810DAD2-BE78-414D-B022-B92F16D02461}" dt="2024-05-16T00:59:17.537" v="3203" actId="47"/>
        <pc:sldMkLst>
          <pc:docMk/>
          <pc:sldMk cId="717706707" sldId="627"/>
        </pc:sldMkLst>
      </pc:sldChg>
      <pc:sldChg chg="addSp modSp add mod">
        <pc:chgData name="zahraF ben abdallah" userId="04145fdfaf6ac1b0" providerId="LiveId" clId="{A810DAD2-BE78-414D-B022-B92F16D02461}" dt="2024-05-16T01:08:42.495" v="3282" actId="20577"/>
        <pc:sldMkLst>
          <pc:docMk/>
          <pc:sldMk cId="1773368972" sldId="627"/>
        </pc:sldMkLst>
        <pc:spChg chg="mod">
          <ac:chgData name="zahraF ben abdallah" userId="04145fdfaf6ac1b0" providerId="LiveId" clId="{A810DAD2-BE78-414D-B022-B92F16D02461}" dt="2024-05-16T01:08:42.495" v="3282" actId="20577"/>
          <ac:spMkLst>
            <pc:docMk/>
            <pc:sldMk cId="1773368972" sldId="627"/>
            <ac:spMk id="5" creationId="{7A82A0D5-B76D-597D-B3FC-D24E184941CE}"/>
          </ac:spMkLst>
        </pc:spChg>
        <pc:picChg chg="add mod">
          <ac:chgData name="zahraF ben abdallah" userId="04145fdfaf6ac1b0" providerId="LiveId" clId="{A810DAD2-BE78-414D-B022-B92F16D02461}" dt="2024-05-16T01:03:56.930" v="3254" actId="1076"/>
          <ac:picMkLst>
            <pc:docMk/>
            <pc:sldMk cId="1773368972" sldId="627"/>
            <ac:picMk id="6" creationId="{F2637D2A-005C-46D6-7EF3-1D8C6BC376D7}"/>
          </ac:picMkLst>
        </pc:picChg>
      </pc:sldChg>
      <pc:sldChg chg="addSp modSp add mod">
        <pc:chgData name="zahraF ben abdallah" userId="04145fdfaf6ac1b0" providerId="LiveId" clId="{A810DAD2-BE78-414D-B022-B92F16D02461}" dt="2024-05-16T01:08:46.685" v="3284" actId="20577"/>
        <pc:sldMkLst>
          <pc:docMk/>
          <pc:sldMk cId="1844891419" sldId="628"/>
        </pc:sldMkLst>
        <pc:spChg chg="mod">
          <ac:chgData name="zahraF ben abdallah" userId="04145fdfaf6ac1b0" providerId="LiveId" clId="{A810DAD2-BE78-414D-B022-B92F16D02461}" dt="2024-05-16T01:08:46.685" v="3284" actId="20577"/>
          <ac:spMkLst>
            <pc:docMk/>
            <pc:sldMk cId="1844891419" sldId="628"/>
            <ac:spMk id="5" creationId="{7A82A0D5-B76D-597D-B3FC-D24E184941CE}"/>
          </ac:spMkLst>
        </pc:spChg>
        <pc:picChg chg="add mod">
          <ac:chgData name="zahraF ben abdallah" userId="04145fdfaf6ac1b0" providerId="LiveId" clId="{A810DAD2-BE78-414D-B022-B92F16D02461}" dt="2024-05-16T01:03:59.680" v="3255" actId="1076"/>
          <ac:picMkLst>
            <pc:docMk/>
            <pc:sldMk cId="1844891419" sldId="628"/>
            <ac:picMk id="6" creationId="{03A88A8E-97E3-3205-ADF7-4CE3717CA9E8}"/>
          </ac:picMkLst>
        </pc:picChg>
      </pc:sldChg>
      <pc:sldChg chg="add del">
        <pc:chgData name="zahraF ben abdallah" userId="04145fdfaf6ac1b0" providerId="LiveId" clId="{A810DAD2-BE78-414D-B022-B92F16D02461}" dt="2024-05-16T00:59:18.428" v="3204" actId="47"/>
        <pc:sldMkLst>
          <pc:docMk/>
          <pc:sldMk cId="3679342710" sldId="628"/>
        </pc:sldMkLst>
      </pc:sldChg>
      <pc:sldChg chg="modSp add mod">
        <pc:chgData name="zahraF ben abdallah" userId="04145fdfaf6ac1b0" providerId="LiveId" clId="{A810DAD2-BE78-414D-B022-B92F16D02461}" dt="2024-05-16T01:08:50.140" v="3286" actId="20577"/>
        <pc:sldMkLst>
          <pc:docMk/>
          <pc:sldMk cId="3368702310" sldId="629"/>
        </pc:sldMkLst>
        <pc:spChg chg="mod">
          <ac:chgData name="zahraF ben abdallah" userId="04145fdfaf6ac1b0" providerId="LiveId" clId="{A810DAD2-BE78-414D-B022-B92F16D02461}" dt="2024-05-16T01:05:02.883" v="3264" actId="2711"/>
          <ac:spMkLst>
            <pc:docMk/>
            <pc:sldMk cId="3368702310" sldId="629"/>
            <ac:spMk id="3" creationId="{A03AEC83-8B0F-6DF3-5749-52FDF335230C}"/>
          </ac:spMkLst>
        </pc:spChg>
        <pc:spChg chg="mod">
          <ac:chgData name="zahraF ben abdallah" userId="04145fdfaf6ac1b0" providerId="LiveId" clId="{A810DAD2-BE78-414D-B022-B92F16D02461}" dt="2024-05-16T01:08:50.140" v="3286" actId="20577"/>
          <ac:spMkLst>
            <pc:docMk/>
            <pc:sldMk cId="3368702310" sldId="629"/>
            <ac:spMk id="4" creationId="{163910A0-D9C9-D48B-FBF6-4AE51EB89736}"/>
          </ac:spMkLst>
        </pc:spChg>
      </pc:sldChg>
      <pc:sldChg chg="addSp delSp modSp new mod">
        <pc:chgData name="zahraF ben abdallah" userId="04145fdfaf6ac1b0" providerId="LiveId" clId="{A810DAD2-BE78-414D-B022-B92F16D02461}" dt="2024-05-16T01:23:10.450" v="3431" actId="2711"/>
        <pc:sldMkLst>
          <pc:docMk/>
          <pc:sldMk cId="3292976389" sldId="630"/>
        </pc:sldMkLst>
        <pc:spChg chg="add mod">
          <ac:chgData name="zahraF ben abdallah" userId="04145fdfaf6ac1b0" providerId="LiveId" clId="{A810DAD2-BE78-414D-B022-B92F16D02461}" dt="2024-05-16T01:14:23.890" v="3355" actId="120"/>
          <ac:spMkLst>
            <pc:docMk/>
            <pc:sldMk cId="3292976389" sldId="630"/>
            <ac:spMk id="4" creationId="{33A164F1-022D-A409-A10C-6CC8CD4A1154}"/>
          </ac:spMkLst>
        </pc:spChg>
        <pc:spChg chg="add mod">
          <ac:chgData name="zahraF ben abdallah" userId="04145fdfaf6ac1b0" providerId="LiveId" clId="{A810DAD2-BE78-414D-B022-B92F16D02461}" dt="2024-05-16T01:09:00.540" v="3289" actId="20577"/>
          <ac:spMkLst>
            <pc:docMk/>
            <pc:sldMk cId="3292976389" sldId="630"/>
            <ac:spMk id="6" creationId="{59919107-C08D-3709-FB57-18EECFBC291D}"/>
          </ac:spMkLst>
        </pc:spChg>
        <pc:spChg chg="add mod">
          <ac:chgData name="zahraF ben abdallah" userId="04145fdfaf6ac1b0" providerId="LiveId" clId="{A810DAD2-BE78-414D-B022-B92F16D02461}" dt="2024-05-16T01:11:56.988" v="3323" actId="1076"/>
          <ac:spMkLst>
            <pc:docMk/>
            <pc:sldMk cId="3292976389" sldId="630"/>
            <ac:spMk id="11" creationId="{0F750A60-9C3F-4AF3-2D6D-02A476252512}"/>
          </ac:spMkLst>
        </pc:spChg>
        <pc:spChg chg="add mod">
          <ac:chgData name="zahraF ben abdallah" userId="04145fdfaf6ac1b0" providerId="LiveId" clId="{A810DAD2-BE78-414D-B022-B92F16D02461}" dt="2024-05-16T01:13:43.345" v="3349" actId="2711"/>
          <ac:spMkLst>
            <pc:docMk/>
            <pc:sldMk cId="3292976389" sldId="630"/>
            <ac:spMk id="13" creationId="{3DD00760-A269-91D1-B5EE-707C69B227B9}"/>
          </ac:spMkLst>
        </pc:spChg>
        <pc:spChg chg="add mod">
          <ac:chgData name="zahraF ben abdallah" userId="04145fdfaf6ac1b0" providerId="LiveId" clId="{A810DAD2-BE78-414D-B022-B92F16D02461}" dt="2024-05-16T01:13:49.885" v="3350" actId="2711"/>
          <ac:spMkLst>
            <pc:docMk/>
            <pc:sldMk cId="3292976389" sldId="630"/>
            <ac:spMk id="15" creationId="{1911600B-87F0-10F7-E27F-50C4D1501FC5}"/>
          </ac:spMkLst>
        </pc:spChg>
        <pc:spChg chg="add mod">
          <ac:chgData name="zahraF ben abdallah" userId="04145fdfaf6ac1b0" providerId="LiveId" clId="{A810DAD2-BE78-414D-B022-B92F16D02461}" dt="2024-05-16T01:13:53.409" v="3351" actId="2711"/>
          <ac:spMkLst>
            <pc:docMk/>
            <pc:sldMk cId="3292976389" sldId="630"/>
            <ac:spMk id="18" creationId="{AB9413E9-8380-6728-B6C7-7FD2D943B852}"/>
          </ac:spMkLst>
        </pc:spChg>
        <pc:spChg chg="add mod">
          <ac:chgData name="zahraF ben abdallah" userId="04145fdfaf6ac1b0" providerId="LiveId" clId="{A810DAD2-BE78-414D-B022-B92F16D02461}" dt="2024-05-16T01:20:41.826" v="3391" actId="1076"/>
          <ac:spMkLst>
            <pc:docMk/>
            <pc:sldMk cId="3292976389" sldId="630"/>
            <ac:spMk id="19" creationId="{29C855DC-ACCC-7D44-06FC-D681D18DEDBA}"/>
          </ac:spMkLst>
        </pc:spChg>
        <pc:spChg chg="add mod">
          <ac:chgData name="zahraF ben abdallah" userId="04145fdfaf6ac1b0" providerId="LiveId" clId="{A810DAD2-BE78-414D-B022-B92F16D02461}" dt="2024-05-16T01:22:51.824" v="3426" actId="2711"/>
          <ac:spMkLst>
            <pc:docMk/>
            <pc:sldMk cId="3292976389" sldId="630"/>
            <ac:spMk id="29" creationId="{510DEF9C-31D3-EB7A-711E-1BB333C62C9A}"/>
          </ac:spMkLst>
        </pc:spChg>
        <pc:spChg chg="add del mod">
          <ac:chgData name="zahraF ben abdallah" userId="04145fdfaf6ac1b0" providerId="LiveId" clId="{A810DAD2-BE78-414D-B022-B92F16D02461}" dt="2024-05-16T01:23:10.450" v="3431" actId="2711"/>
          <ac:spMkLst>
            <pc:docMk/>
            <pc:sldMk cId="3292976389" sldId="630"/>
            <ac:spMk id="31" creationId="{DEFC92EA-0371-EA51-C650-CAE8EAB4688C}"/>
          </ac:spMkLst>
        </pc:spChg>
        <pc:picChg chg="add mod">
          <ac:chgData name="zahraF ben abdallah" userId="04145fdfaf6ac1b0" providerId="LiveId" clId="{A810DAD2-BE78-414D-B022-B92F16D02461}" dt="2024-05-16T01:10:09.504" v="3302" actId="1076"/>
          <ac:picMkLst>
            <pc:docMk/>
            <pc:sldMk cId="3292976389" sldId="630"/>
            <ac:picMk id="3" creationId="{DF668B14-F5F0-69F1-999F-84B167F01516}"/>
          </ac:picMkLst>
        </pc:picChg>
        <pc:picChg chg="add mod">
          <ac:chgData name="zahraF ben abdallah" userId="04145fdfaf6ac1b0" providerId="LiveId" clId="{A810DAD2-BE78-414D-B022-B92F16D02461}" dt="2024-05-16T01:10:11.788" v="3303" actId="1076"/>
          <ac:picMkLst>
            <pc:docMk/>
            <pc:sldMk cId="3292976389" sldId="630"/>
            <ac:picMk id="8" creationId="{49891853-405F-A374-994B-F4909660C61F}"/>
          </ac:picMkLst>
        </pc:picChg>
        <pc:picChg chg="add mod">
          <ac:chgData name="zahraF ben abdallah" userId="04145fdfaf6ac1b0" providerId="LiveId" clId="{A810DAD2-BE78-414D-B022-B92F16D02461}" dt="2024-05-16T01:11:10.222" v="3308" actId="1076"/>
          <ac:picMkLst>
            <pc:docMk/>
            <pc:sldMk cId="3292976389" sldId="630"/>
            <ac:picMk id="10" creationId="{29FFF679-2CF8-2BBD-D61B-47BD62D47531}"/>
          </ac:picMkLst>
        </pc:picChg>
        <pc:picChg chg="add mod">
          <ac:chgData name="zahraF ben abdallah" userId="04145fdfaf6ac1b0" providerId="LiveId" clId="{A810DAD2-BE78-414D-B022-B92F16D02461}" dt="2024-05-16T01:21:06.281" v="3399" actId="1076"/>
          <ac:picMkLst>
            <pc:docMk/>
            <pc:sldMk cId="3292976389" sldId="630"/>
            <ac:picMk id="25" creationId="{28B72177-1D3E-DB2B-056D-1CD907526591}"/>
          </ac:picMkLst>
        </pc:picChg>
        <pc:cxnChg chg="add mod">
          <ac:chgData name="zahraF ben abdallah" userId="04145fdfaf6ac1b0" providerId="LiveId" clId="{A810DAD2-BE78-414D-B022-B92F16D02461}" dt="2024-05-16T01:08:23.293" v="3274"/>
          <ac:cxnSpMkLst>
            <pc:docMk/>
            <pc:sldMk cId="3292976389" sldId="630"/>
            <ac:cxnSpMk id="5" creationId="{6C8679B2-2F83-912C-AAD2-5C0F2AB4D36A}"/>
          </ac:cxnSpMkLst>
        </pc:cxnChg>
        <pc:cxnChg chg="add mod">
          <ac:chgData name="zahraF ben abdallah" userId="04145fdfaf6ac1b0" providerId="LiveId" clId="{A810DAD2-BE78-414D-B022-B92F16D02461}" dt="2024-05-16T01:13:04.722" v="3341" actId="1076"/>
          <ac:cxnSpMkLst>
            <pc:docMk/>
            <pc:sldMk cId="3292976389" sldId="630"/>
            <ac:cxnSpMk id="16" creationId="{BED846E8-20BC-EE0E-2D8C-1BF93B1D7CFF}"/>
          </ac:cxnSpMkLst>
        </pc:cxnChg>
        <pc:cxnChg chg="add mod">
          <ac:chgData name="zahraF ben abdallah" userId="04145fdfaf6ac1b0" providerId="LiveId" clId="{A810DAD2-BE78-414D-B022-B92F16D02461}" dt="2024-05-16T01:21:08.450" v="3400" actId="1076"/>
          <ac:cxnSpMkLst>
            <pc:docMk/>
            <pc:sldMk cId="3292976389" sldId="630"/>
            <ac:cxnSpMk id="20" creationId="{7F7BF8B2-A2ED-43FE-0499-64D3AD838EB5}"/>
          </ac:cxnSpMkLst>
        </pc:cxnChg>
        <pc:cxnChg chg="add mod">
          <ac:chgData name="zahraF ben abdallah" userId="04145fdfaf6ac1b0" providerId="LiveId" clId="{A810DAD2-BE78-414D-B022-B92F16D02461}" dt="2024-05-16T01:22:08.652" v="3421" actId="14100"/>
          <ac:cxnSpMkLst>
            <pc:docMk/>
            <pc:sldMk cId="3292976389" sldId="630"/>
            <ac:cxnSpMk id="22" creationId="{96CC96F4-193C-2592-D26D-CDF3886E655C}"/>
          </ac:cxnSpMkLst>
        </pc:cxnChg>
        <pc:cxnChg chg="add mod">
          <ac:chgData name="zahraF ben abdallah" userId="04145fdfaf6ac1b0" providerId="LiveId" clId="{A810DAD2-BE78-414D-B022-B92F16D02461}" dt="2024-05-16T01:20:58.746" v="3395" actId="1076"/>
          <ac:cxnSpMkLst>
            <pc:docMk/>
            <pc:sldMk cId="3292976389" sldId="630"/>
            <ac:cxnSpMk id="27" creationId="{FEDEFB14-6921-3E6E-3BEE-7E6503B0AA87}"/>
          </ac:cxnSpMkLst>
        </pc:cxnChg>
      </pc:sldChg>
      <pc:sldChg chg="modSp add mod">
        <pc:chgData name="zahraF ben abdallah" userId="04145fdfaf6ac1b0" providerId="LiveId" clId="{A810DAD2-BE78-414D-B022-B92F16D02461}" dt="2024-05-16T01:25:03.314" v="3434" actId="20577"/>
        <pc:sldMkLst>
          <pc:docMk/>
          <pc:sldMk cId="1145919768" sldId="631"/>
        </pc:sldMkLst>
        <pc:spChg chg="mod">
          <ac:chgData name="zahraF ben abdallah" userId="04145fdfaf6ac1b0" providerId="LiveId" clId="{A810DAD2-BE78-414D-B022-B92F16D02461}" dt="2024-05-16T01:23:17.277" v="3432" actId="2711"/>
          <ac:spMkLst>
            <pc:docMk/>
            <pc:sldMk cId="1145919768" sldId="631"/>
            <ac:spMk id="3" creationId="{A03AEC83-8B0F-6DF3-5749-52FDF335230C}"/>
          </ac:spMkLst>
        </pc:spChg>
        <pc:spChg chg="mod">
          <ac:chgData name="zahraF ben abdallah" userId="04145fdfaf6ac1b0" providerId="LiveId" clId="{A810DAD2-BE78-414D-B022-B92F16D02461}" dt="2024-05-16T01:25:03.314" v="3434" actId="20577"/>
          <ac:spMkLst>
            <pc:docMk/>
            <pc:sldMk cId="1145919768" sldId="631"/>
            <ac:spMk id="4" creationId="{163910A0-D9C9-D48B-FBF6-4AE51EB89736}"/>
          </ac:spMkLst>
        </pc:spChg>
      </pc:sldChg>
    </pc:docChg>
  </pc:docChgLst>
  <pc:docChgLst>
    <pc:chgData name="zahraF ben abdallah" userId="04145fdfaf6ac1b0" providerId="LiveId" clId="{9AC0E04A-38AB-45B6-93B1-315DFC6D9E10}"/>
    <pc:docChg chg="undo custSel addSld delSld modSld">
      <pc:chgData name="zahraF ben abdallah" userId="04145fdfaf6ac1b0" providerId="LiveId" clId="{9AC0E04A-38AB-45B6-93B1-315DFC6D9E10}" dt="2024-06-02T15:36:25.947" v="80" actId="47"/>
      <pc:docMkLst>
        <pc:docMk/>
      </pc:docMkLst>
      <pc:sldChg chg="add del">
        <pc:chgData name="zahraF ben abdallah" userId="04145fdfaf6ac1b0" providerId="LiveId" clId="{9AC0E04A-38AB-45B6-93B1-315DFC6D9E10}" dt="2024-06-02T05:16:20.998" v="51" actId="47"/>
        <pc:sldMkLst>
          <pc:docMk/>
          <pc:sldMk cId="1448204809" sldId="585"/>
        </pc:sldMkLst>
      </pc:sldChg>
      <pc:sldChg chg="add del">
        <pc:chgData name="zahraF ben abdallah" userId="04145fdfaf6ac1b0" providerId="LiveId" clId="{9AC0E04A-38AB-45B6-93B1-315DFC6D9E10}" dt="2024-06-02T05:16:20.064" v="50" actId="47"/>
        <pc:sldMkLst>
          <pc:docMk/>
          <pc:sldMk cId="3563323152" sldId="587"/>
        </pc:sldMkLst>
      </pc:sldChg>
      <pc:sldChg chg="add del">
        <pc:chgData name="zahraF ben abdallah" userId="04145fdfaf6ac1b0" providerId="LiveId" clId="{9AC0E04A-38AB-45B6-93B1-315DFC6D9E10}" dt="2024-06-02T05:16:19.761" v="49" actId="47"/>
        <pc:sldMkLst>
          <pc:docMk/>
          <pc:sldMk cId="3222252075" sldId="589"/>
        </pc:sldMkLst>
      </pc:sldChg>
      <pc:sldChg chg="add del">
        <pc:chgData name="zahraF ben abdallah" userId="04145fdfaf6ac1b0" providerId="LiveId" clId="{9AC0E04A-38AB-45B6-93B1-315DFC6D9E10}" dt="2024-06-02T05:16:19.465" v="48" actId="47"/>
        <pc:sldMkLst>
          <pc:docMk/>
          <pc:sldMk cId="2333624585" sldId="590"/>
        </pc:sldMkLst>
      </pc:sldChg>
      <pc:sldChg chg="modSp mod">
        <pc:chgData name="zahraF ben abdallah" userId="04145fdfaf6ac1b0" providerId="LiveId" clId="{9AC0E04A-38AB-45B6-93B1-315DFC6D9E10}" dt="2024-06-01T14:47:58.727" v="39" actId="20577"/>
        <pc:sldMkLst>
          <pc:docMk/>
          <pc:sldMk cId="3626322098" sldId="594"/>
        </pc:sldMkLst>
        <pc:spChg chg="mod">
          <ac:chgData name="zahraF ben abdallah" userId="04145fdfaf6ac1b0" providerId="LiveId" clId="{9AC0E04A-38AB-45B6-93B1-315DFC6D9E10}" dt="2024-06-01T14:47:58.727" v="39" actId="20577"/>
          <ac:spMkLst>
            <pc:docMk/>
            <pc:sldMk cId="3626322098" sldId="594"/>
            <ac:spMk id="5" creationId="{C6D62F72-D0D4-9E09-A6A2-8E8C558F098F}"/>
          </ac:spMkLst>
        </pc:spChg>
      </pc:sldChg>
      <pc:sldChg chg="modSp mod">
        <pc:chgData name="zahraF ben abdallah" userId="04145fdfaf6ac1b0" providerId="LiveId" clId="{9AC0E04A-38AB-45B6-93B1-315DFC6D9E10}" dt="2024-06-01T08:25:23.064" v="36" actId="20577"/>
        <pc:sldMkLst>
          <pc:docMk/>
          <pc:sldMk cId="2548974606" sldId="611"/>
        </pc:sldMkLst>
        <pc:spChg chg="mod">
          <ac:chgData name="zahraF ben abdallah" userId="04145fdfaf6ac1b0" providerId="LiveId" clId="{9AC0E04A-38AB-45B6-93B1-315DFC6D9E10}" dt="2024-06-01T08:25:23.064" v="36" actId="20577"/>
          <ac:spMkLst>
            <pc:docMk/>
            <pc:sldMk cId="2548974606" sldId="611"/>
            <ac:spMk id="7" creationId="{24765DCD-332C-8A09-EB5C-20641161B311}"/>
          </ac:spMkLst>
        </pc:spChg>
      </pc:sldChg>
      <pc:sldChg chg="modSp add del mod">
        <pc:chgData name="zahraF ben abdallah" userId="04145fdfaf6ac1b0" providerId="LiveId" clId="{9AC0E04A-38AB-45B6-93B1-315DFC6D9E10}" dt="2024-06-02T15:36:25.947" v="80" actId="47"/>
        <pc:sldMkLst>
          <pc:docMk/>
          <pc:sldMk cId="3730185097" sldId="613"/>
        </pc:sldMkLst>
        <pc:spChg chg="mod">
          <ac:chgData name="zahraF ben abdallah" userId="04145fdfaf6ac1b0" providerId="LiveId" clId="{9AC0E04A-38AB-45B6-93B1-315DFC6D9E10}" dt="2024-06-02T11:12:36.489" v="76" actId="1076"/>
          <ac:spMkLst>
            <pc:docMk/>
            <pc:sldMk cId="3730185097" sldId="613"/>
            <ac:spMk id="27" creationId="{8753E9E6-4456-50AC-1A29-1F3370353E40}"/>
          </ac:spMkLst>
        </pc:spChg>
        <pc:cxnChg chg="mod">
          <ac:chgData name="zahraF ben abdallah" userId="04145fdfaf6ac1b0" providerId="LiveId" clId="{9AC0E04A-38AB-45B6-93B1-315DFC6D9E10}" dt="2024-06-02T11:12:14.303" v="71" actId="14100"/>
          <ac:cxnSpMkLst>
            <pc:docMk/>
            <pc:sldMk cId="3730185097" sldId="613"/>
            <ac:cxnSpMk id="23" creationId="{CDDD783F-A69F-B84C-8980-9CE4B2AE7B10}"/>
          </ac:cxnSpMkLst>
        </pc:cxnChg>
      </pc:sldChg>
      <pc:sldChg chg="modSp mod">
        <pc:chgData name="zahraF ben abdallah" userId="04145fdfaf6ac1b0" providerId="LiveId" clId="{9AC0E04A-38AB-45B6-93B1-315DFC6D9E10}" dt="2024-06-01T14:53:55.484" v="43" actId="1076"/>
        <pc:sldMkLst>
          <pc:docMk/>
          <pc:sldMk cId="1801280310" sldId="618"/>
        </pc:sldMkLst>
        <pc:picChg chg="mod">
          <ac:chgData name="zahraF ben abdallah" userId="04145fdfaf6ac1b0" providerId="LiveId" clId="{9AC0E04A-38AB-45B6-93B1-315DFC6D9E10}" dt="2024-06-01T14:53:55.484" v="43" actId="1076"/>
          <ac:picMkLst>
            <pc:docMk/>
            <pc:sldMk cId="1801280310" sldId="618"/>
            <ac:picMk id="2" creationId="{85DB3448-A62D-B277-A9DC-3D123DDF5591}"/>
          </ac:picMkLst>
        </pc:picChg>
      </pc:sldChg>
      <pc:sldChg chg="modSp mod">
        <pc:chgData name="zahraF ben abdallah" userId="04145fdfaf6ac1b0" providerId="LiveId" clId="{9AC0E04A-38AB-45B6-93B1-315DFC6D9E10}" dt="2024-06-02T11:00:00.837" v="64" actId="20577"/>
        <pc:sldMkLst>
          <pc:docMk/>
          <pc:sldMk cId="3716795658" sldId="623"/>
        </pc:sldMkLst>
        <pc:spChg chg="mod">
          <ac:chgData name="zahraF ben abdallah" userId="04145fdfaf6ac1b0" providerId="LiveId" clId="{9AC0E04A-38AB-45B6-93B1-315DFC6D9E10}" dt="2024-06-02T11:00:00.837" v="64" actId="20577"/>
          <ac:spMkLst>
            <pc:docMk/>
            <pc:sldMk cId="3716795658" sldId="623"/>
            <ac:spMk id="12" creationId="{5D1BB530-7B72-9BE3-F69C-7A348927E5C6}"/>
          </ac:spMkLst>
        </pc:spChg>
      </pc:sldChg>
      <pc:sldChg chg="modSp mod">
        <pc:chgData name="zahraF ben abdallah" userId="04145fdfaf6ac1b0" providerId="LiveId" clId="{9AC0E04A-38AB-45B6-93B1-315DFC6D9E10}" dt="2024-06-02T11:29:55.356" v="78" actId="20577"/>
        <pc:sldMkLst>
          <pc:docMk/>
          <pc:sldMk cId="3292976389" sldId="630"/>
        </pc:sldMkLst>
        <pc:spChg chg="mod">
          <ac:chgData name="zahraF ben abdallah" userId="04145fdfaf6ac1b0" providerId="LiveId" clId="{9AC0E04A-38AB-45B6-93B1-315DFC6D9E10}" dt="2024-06-02T11:29:55.356" v="78" actId="20577"/>
          <ac:spMkLst>
            <pc:docMk/>
            <pc:sldMk cId="3292976389" sldId="630"/>
            <ac:spMk id="31" creationId="{DEFC92EA-0371-EA51-C650-CAE8EAB4688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5B73B-3015-46A2-AFB0-ADC930EFAAC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EEE04-E9B1-454C-8772-A375B2980B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36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EEE04-E9B1-454C-8772-A375B2980B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92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EEE04-E9B1-454C-8772-A375B2980B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8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EEE04-E9B1-454C-8772-A375B2980B7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02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541A68-31B0-B28A-924A-1E5D8F83D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EF88265-912F-71C2-B063-7C8E175FD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05A881-B10E-04E9-CF54-642AAE7B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D84F-8F99-4C73-AD8C-8C880533AEB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F34413-ECC4-EC0D-FBE5-4736D448D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289223-7946-C042-34D5-A79B331ED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35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BACF70-0C20-2459-D5D3-60CCE2D9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9F29930-A43C-9398-F2F7-390F217B8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66A613-7FBA-EF0D-9BA9-B402470D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D84F-8F99-4C73-AD8C-8C880533AEB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18FC7F-A1D8-9899-604B-780CAC687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AE26AB-B248-8C0E-A4E9-DFB4B3F24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0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9F58659-6765-4A20-63D9-E4F264DE98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0F7475B-FC30-BD49-D878-9F8F0BBF1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A7C699-6507-A402-06FA-D5B70B315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D84F-8F99-4C73-AD8C-8C880533AEB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589887-1E2C-D0D0-7639-4329B8FF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252AC7-BBFE-E138-A082-CA723128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6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04C56-C415-B395-68D8-639EB6309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CA6C77-DD8D-4A43-4624-16EDE8561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79B89E-BE44-869C-56C7-B55F4CEC8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D84F-8F99-4C73-AD8C-8C880533AEB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491209-B48B-DBFC-DDF8-945319A9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A3259F-C661-86B4-33E1-955726A3A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6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A3DEC0-F6C2-DECC-98B9-C1D73275C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67E2C4-5E60-5894-4C5B-8FC2BBAE1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E48102-657E-1CCC-DC4A-6398980E8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D84F-8F99-4C73-AD8C-8C880533AEB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9C524D-9A8A-974E-CDD7-8A722B015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EA3423-AA9E-CE06-032F-C99F4072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60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491190-E461-E92C-A5A4-CCBEED8CF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9B6AC0-8001-4A76-74E1-4B760C19F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940A0C-26E7-1989-4082-7961E86BE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3F0373-02ED-16FB-0FFC-6C9F4CC9A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D84F-8F99-4C73-AD8C-8C880533AEB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F64D7D-9CA8-FFE8-96D8-9E333EA14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285116-A6E3-5CDC-0749-44813FC64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68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FD60B5-9CCF-3B26-A89A-9F3F7121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246771-7BCE-7A5A-ED38-E34987F96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AFCFB97-BF0A-6B7B-DA0F-D178578E0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DDB9012-FE20-D528-3DD9-3F580361BA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0817C74-3DD1-54CA-A506-0BF8EEB04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9D28DC8-42E3-9DB8-D679-19D5105AF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D84F-8F99-4C73-AD8C-8C880533AEB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95C2655-523D-D316-D0A6-9D6CFC1A0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4B93619-634F-B8CE-DB3D-6C72F0F9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40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0345E7-9276-5708-3B63-7AE2AF27C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71A5D99-05FC-FE09-5B4F-B47074B59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D84F-8F99-4C73-AD8C-8C880533AEB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E0CBF5-1CF4-1367-2222-1831DB92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2BF3FA5-281E-70B9-3F8D-EF266B7E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95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E7B17C2-7786-59DF-113F-EF9E87D17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D84F-8F99-4C73-AD8C-8C880533AEB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1FD5F37-0D1F-D9D1-22F0-B47CEE929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3B73EB-9F8A-AB1C-41C2-13C889A9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14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7B3AB1-B971-E2D4-189D-8F8D82A71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116EA8-C0DA-7306-6ADF-7BFBCBCBC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5C29E32-C392-8B16-313D-F21D81B1D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2246309-C4A4-922D-C2F7-F4124214C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D84F-8F99-4C73-AD8C-8C880533AEB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84C63A-2C65-63A0-5E96-4774F7221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E91FB8-FD63-FE2F-5D54-7AADDD3D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34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83B5B-2C23-270C-CC0D-B49C4A461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7065691-A6EB-1390-15BE-788FE41A6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013BD77-85DE-2250-6E10-0D642CF1B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7B1FD1-862D-4E94-F646-16CFF66F2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D84F-8F99-4C73-AD8C-8C880533AEB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192691-36AA-6992-06F3-E3EAD24F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930971-2EA1-C8C3-5C4F-AF6278ECB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2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989F0EC-D6F9-3841-DE00-40111D1A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0F37ED0-0ECC-3703-BCFD-14BAA2065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1FB55B-98B4-6045-D772-5734E90FCD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A3D84F-8F99-4C73-AD8C-8C880533AEB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EBEA00-C06C-0F8D-1F65-2DDE41CEE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8E5E0-2714-DC0B-7482-1DD306F2B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75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f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logo, Graphique, Police&#10;&#10;Description générée automatiquement">
            <a:extLst>
              <a:ext uri="{FF2B5EF4-FFF2-40B4-BE49-F238E27FC236}">
                <a16:creationId xmlns:a16="http://schemas.microsoft.com/office/drawing/2014/main" id="{4D9C4067-011B-A152-A7EA-C64147E7F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540" y="188388"/>
            <a:ext cx="1923366" cy="1828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7D5702-48D2-6488-2CFF-4639A9D60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5" y="145914"/>
            <a:ext cx="1905000" cy="1788268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56A8B60-AA10-3A85-A8AE-2F40B73CBABD}"/>
              </a:ext>
            </a:extLst>
          </p:cNvPr>
          <p:cNvCxnSpPr>
            <a:cxnSpLocks/>
          </p:cNvCxnSpPr>
          <p:nvPr/>
        </p:nvCxnSpPr>
        <p:spPr>
          <a:xfrm>
            <a:off x="6095998" y="4309353"/>
            <a:ext cx="0" cy="19552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0F5C428-1C15-22C1-448F-10970F02312A}"/>
              </a:ext>
            </a:extLst>
          </p:cNvPr>
          <p:cNvCxnSpPr>
            <a:cxnSpLocks/>
          </p:cNvCxnSpPr>
          <p:nvPr/>
        </p:nvCxnSpPr>
        <p:spPr>
          <a:xfrm>
            <a:off x="1736383" y="4043463"/>
            <a:ext cx="90564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994AABA9-D522-9FD5-4BA2-E4D96E5604D0}"/>
              </a:ext>
            </a:extLst>
          </p:cNvPr>
          <p:cNvSpPr txBox="1"/>
          <p:nvPr/>
        </p:nvSpPr>
        <p:spPr>
          <a:xfrm>
            <a:off x="2861553" y="445319"/>
            <a:ext cx="6468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masis MT Pro Light" panose="02040304050005020304" pitchFamily="18" charset="0"/>
              </a:rPr>
              <a:t>République Tunisienne Ministère de l’Enseignement Supérieur et de la Recherche Scientifique</a:t>
            </a:r>
            <a:endParaRPr lang="en-US" dirty="0">
              <a:latin typeface="Amasis MT Pro Light" panose="020403040500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3FDF83D-0068-5393-0428-A79F246CC04A}"/>
              </a:ext>
            </a:extLst>
          </p:cNvPr>
          <p:cNvSpPr txBox="1"/>
          <p:nvPr/>
        </p:nvSpPr>
        <p:spPr>
          <a:xfrm>
            <a:off x="1736383" y="4973943"/>
            <a:ext cx="3514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Réalisé par:</a:t>
            </a:r>
            <a:br>
              <a:rPr lang="en-US" dirty="0">
                <a:latin typeface="Amasis MT Pro" panose="02040504050005020304" pitchFamily="18" charset="0"/>
              </a:rPr>
            </a:br>
            <a:r>
              <a:rPr lang="en-US" dirty="0">
                <a:latin typeface="Amasis MT Pro" panose="02040504050005020304" pitchFamily="18" charset="0"/>
              </a:rPr>
              <a:t>Fatma Ezzahra Ben abdallah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6F64A7E-34A2-621C-4310-2B0611C824C9}"/>
              </a:ext>
            </a:extLst>
          </p:cNvPr>
          <p:cNvSpPr txBox="1"/>
          <p:nvPr/>
        </p:nvSpPr>
        <p:spPr>
          <a:xfrm>
            <a:off x="2905326" y="2828596"/>
            <a:ext cx="63813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>
                <a:latin typeface="Amasis MT Pro "/>
              </a:rPr>
              <a:t>Prédiction du churn des clients Tunisie Télécom </a:t>
            </a:r>
            <a:endParaRPr lang="en-US" sz="3000" dirty="0">
              <a:latin typeface="Amasis MT Pro 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605B36-3A22-2433-795E-C0C7B2CF311E}"/>
              </a:ext>
            </a:extLst>
          </p:cNvPr>
          <p:cNvSpPr txBox="1"/>
          <p:nvPr/>
        </p:nvSpPr>
        <p:spPr>
          <a:xfrm>
            <a:off x="3013953" y="1422391"/>
            <a:ext cx="646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 Extra Light" panose="020F0502020204030204" pitchFamily="34" charset="0"/>
              </a:rPr>
              <a:t>Licence en Big Data et Analyse de données </a:t>
            </a:r>
            <a:endParaRPr lang="en-US" dirty="0">
              <a:latin typeface="Abadi Extra Light" panose="020F050202020403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0D9C2CF-D0B5-6D68-3A8B-8941BA6F8F76}"/>
              </a:ext>
            </a:extLst>
          </p:cNvPr>
          <p:cNvSpPr txBox="1"/>
          <p:nvPr/>
        </p:nvSpPr>
        <p:spPr>
          <a:xfrm>
            <a:off x="8227160" y="4825318"/>
            <a:ext cx="2565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Encadré par:</a:t>
            </a:r>
            <a:br>
              <a:rPr lang="en-US" dirty="0">
                <a:latin typeface="Amasis MT Pro" panose="02040504050005020304" pitchFamily="18" charset="0"/>
              </a:rPr>
            </a:br>
            <a:r>
              <a:rPr lang="en-US" dirty="0">
                <a:latin typeface="Amasis MT Pro" panose="02040504050005020304" pitchFamily="18" charset="0"/>
              </a:rPr>
              <a:t>Mr. Chedi Bechikh</a:t>
            </a:r>
          </a:p>
          <a:p>
            <a:r>
              <a:rPr lang="en-US" dirty="0">
                <a:latin typeface="Amasis MT Pro" panose="02040504050005020304" pitchFamily="18" charset="0"/>
              </a:rPr>
              <a:t>Mr. Hatem Jemai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5A239CA-F7FC-AB33-ADBF-DC2566630CB0}"/>
              </a:ext>
            </a:extLst>
          </p:cNvPr>
          <p:cNvSpPr txBox="1"/>
          <p:nvPr/>
        </p:nvSpPr>
        <p:spPr>
          <a:xfrm>
            <a:off x="4491340" y="6368906"/>
            <a:ext cx="351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 Light" panose="02040304050005020304" pitchFamily="18" charset="0"/>
              </a:rPr>
              <a:t>Année universitaire 2023 - 2024 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6812CDB-B05F-4B56-90AF-9A95D6410561}"/>
              </a:ext>
            </a:extLst>
          </p:cNvPr>
          <p:cNvCxnSpPr>
            <a:cxnSpLocks/>
          </p:cNvCxnSpPr>
          <p:nvPr/>
        </p:nvCxnSpPr>
        <p:spPr>
          <a:xfrm>
            <a:off x="1736383" y="2681590"/>
            <a:ext cx="90564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Graphique 31" descr="Toque d'étudiant avec un remplissage uni">
            <a:extLst>
              <a:ext uri="{FF2B5EF4-FFF2-40B4-BE49-F238E27FC236}">
                <a16:creationId xmlns:a16="http://schemas.microsoft.com/office/drawing/2014/main" id="{6D91FF69-6436-79E6-B686-6E491769E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8849" y="4839909"/>
            <a:ext cx="914400" cy="914400"/>
          </a:xfrm>
          <a:prstGeom prst="rect">
            <a:avLst/>
          </a:prstGeom>
        </p:spPr>
      </p:pic>
      <p:pic>
        <p:nvPicPr>
          <p:cNvPr id="36" name="Graphique 35" descr="Programmeur avec un remplissage uni">
            <a:extLst>
              <a:ext uri="{FF2B5EF4-FFF2-40B4-BE49-F238E27FC236}">
                <a16:creationId xmlns:a16="http://schemas.microsoft.com/office/drawing/2014/main" id="{C04C0A2C-5181-B782-218F-8622D8D513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4461" y="48342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31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57">
            <a:extLst>
              <a:ext uri="{FF2B5EF4-FFF2-40B4-BE49-F238E27FC236}">
                <a16:creationId xmlns:a16="http://schemas.microsoft.com/office/drawing/2014/main" id="{5301D5B7-DD01-8BE8-111D-BE7BEBD891E9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10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735751-36A5-C062-49F6-2158D7F53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47726">
            <a:off x="-2211605" y="1147151"/>
            <a:ext cx="9905506" cy="506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8">
            <a:extLst>
              <a:ext uri="{FF2B5EF4-FFF2-40B4-BE49-F238E27FC236}">
                <a16:creationId xmlns:a16="http://schemas.microsoft.com/office/drawing/2014/main" id="{9485DD6D-73AE-F2F6-9D46-823D1003F4BB}"/>
              </a:ext>
            </a:extLst>
          </p:cNvPr>
          <p:cNvSpPr txBox="1"/>
          <p:nvPr/>
        </p:nvSpPr>
        <p:spPr>
          <a:xfrm>
            <a:off x="4854102" y="2967335"/>
            <a:ext cx="7188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latin typeface="Amasis MT Pro" panose="02040504050005020304" pitchFamily="18" charset="0"/>
              </a:rPr>
              <a:t>Méthodologie de projet </a:t>
            </a:r>
            <a:endParaRPr kumimoji="0" lang="en-GB" sz="5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23089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57">
            <a:extLst>
              <a:ext uri="{FF2B5EF4-FFF2-40B4-BE49-F238E27FC236}">
                <a16:creationId xmlns:a16="http://schemas.microsoft.com/office/drawing/2014/main" id="{A9637DBC-97F0-7517-8890-CFDBAF032A2D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11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E56BB71F-6E89-8513-BB51-5C6E5388FC5C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Méthodologie du projet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08E4D7C-812A-7E9E-4BC5-82660B055E4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8A9704-DB16-B834-DEFF-E55610518925}"/>
              </a:ext>
            </a:extLst>
          </p:cNvPr>
          <p:cNvSpPr txBox="1"/>
          <p:nvPr/>
        </p:nvSpPr>
        <p:spPr>
          <a:xfrm>
            <a:off x="1294589" y="1056379"/>
            <a:ext cx="96028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="1" dirty="0">
                <a:latin typeface="Amasis MT Pro" panose="02040504050005020304" pitchFamily="18" charset="0"/>
              </a:rPr>
              <a:t>CRISP-DM : Cross-Industry Standard Process for Data Mining 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7" name="Image 6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3C03B764-123F-C196-9F83-F929E5164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778" y="1533433"/>
            <a:ext cx="6434441" cy="52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68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AB55C6-36E4-25A0-2CD7-8D102CAF3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47726">
            <a:off x="-2182421" y="1224974"/>
            <a:ext cx="9905506" cy="506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8">
            <a:extLst>
              <a:ext uri="{FF2B5EF4-FFF2-40B4-BE49-F238E27FC236}">
                <a16:creationId xmlns:a16="http://schemas.microsoft.com/office/drawing/2014/main" id="{D925327F-69F1-C4AE-6C5F-B012C606667D}"/>
              </a:ext>
            </a:extLst>
          </p:cNvPr>
          <p:cNvSpPr txBox="1"/>
          <p:nvPr/>
        </p:nvSpPr>
        <p:spPr>
          <a:xfrm>
            <a:off x="4934064" y="1414460"/>
            <a:ext cx="7257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Mise en </a:t>
            </a:r>
            <a:r>
              <a:rPr lang="en-US" sz="54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masis MT Pro" panose="02040504050005020304" pitchFamily="18" charset="0"/>
              </a:rPr>
              <a:t>œuvre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" name="Arrow: Chevron 1">
            <a:extLst>
              <a:ext uri="{FF2B5EF4-FFF2-40B4-BE49-F238E27FC236}">
                <a16:creationId xmlns:a16="http://schemas.microsoft.com/office/drawing/2014/main" id="{5677DF25-7567-CE00-194D-1812FE306C74}"/>
              </a:ext>
            </a:extLst>
          </p:cNvPr>
          <p:cNvSpPr/>
          <p:nvPr/>
        </p:nvSpPr>
        <p:spPr>
          <a:xfrm>
            <a:off x="7820384" y="3283012"/>
            <a:ext cx="3466714" cy="1440223"/>
          </a:xfrm>
          <a:prstGeom prst="chevr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>
                <a:latin typeface="Amasis MT Pro" panose="02040504050005020304" pitchFamily="18" charset="0"/>
              </a:rPr>
              <a:t>Prétraitement des données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Arrow: Chevron 1">
            <a:extLst>
              <a:ext uri="{FF2B5EF4-FFF2-40B4-BE49-F238E27FC236}">
                <a16:creationId xmlns:a16="http://schemas.microsoft.com/office/drawing/2014/main" id="{514087F1-1765-29DB-7AD2-103B6A727CE7}"/>
              </a:ext>
            </a:extLst>
          </p:cNvPr>
          <p:cNvSpPr/>
          <p:nvPr/>
        </p:nvSpPr>
        <p:spPr>
          <a:xfrm>
            <a:off x="5213371" y="3283012"/>
            <a:ext cx="3344090" cy="1440223"/>
          </a:xfrm>
          <a:prstGeom prst="chevr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800" dirty="0">
                <a:latin typeface="Amasis MT Pro" panose="02040504050005020304" pitchFamily="18" charset="0"/>
              </a:rPr>
              <a:t> </a:t>
            </a:r>
          </a:p>
          <a:p>
            <a:pPr algn="ctr">
              <a:defRPr/>
            </a:pPr>
            <a:r>
              <a:rPr lang="en-US" sz="1800" dirty="0">
                <a:latin typeface="Amasis MT Pro" panose="02040504050005020304" pitchFamily="18" charset="0"/>
              </a:rPr>
              <a:t>Compréhension des données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atin typeface="Amasis MT Pro" panose="02040504050005020304" pitchFamily="18" charset="0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" name="Arrow: Chevron 1">
            <a:extLst>
              <a:ext uri="{FF2B5EF4-FFF2-40B4-BE49-F238E27FC236}">
                <a16:creationId xmlns:a16="http://schemas.microsoft.com/office/drawing/2014/main" id="{8551F61C-3775-1C47-2AE3-1A381AD26513}"/>
              </a:ext>
            </a:extLst>
          </p:cNvPr>
          <p:cNvSpPr/>
          <p:nvPr/>
        </p:nvSpPr>
        <p:spPr>
          <a:xfrm>
            <a:off x="6428993" y="4723236"/>
            <a:ext cx="3046859" cy="1440223"/>
          </a:xfrm>
          <a:prstGeom prst="chevr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masis MT Pro" panose="02040504050005020304" pitchFamily="18" charset="0"/>
              </a:rPr>
              <a:t>Évaluation </a:t>
            </a:r>
            <a:r>
              <a:rPr lang="en-US" sz="1800" dirty="0">
                <a:latin typeface="Amasis MT Pro" panose="02040504050005020304" pitchFamily="18" charset="0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" name="Arrow: Chevron 1">
            <a:extLst>
              <a:ext uri="{FF2B5EF4-FFF2-40B4-BE49-F238E27FC236}">
                <a16:creationId xmlns:a16="http://schemas.microsoft.com/office/drawing/2014/main" id="{FAD49974-AF4E-6D6C-21F2-AFF2E572CFAF}"/>
              </a:ext>
            </a:extLst>
          </p:cNvPr>
          <p:cNvSpPr/>
          <p:nvPr/>
        </p:nvSpPr>
        <p:spPr>
          <a:xfrm>
            <a:off x="4158725" y="4723236"/>
            <a:ext cx="3046859" cy="1440223"/>
          </a:xfrm>
          <a:prstGeom prst="chevr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masis MT Pro" panose="02040504050005020304" pitchFamily="18" charset="0"/>
              </a:rPr>
              <a:t>Modélisation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" name="Arrow: Chevron 1">
            <a:extLst>
              <a:ext uri="{FF2B5EF4-FFF2-40B4-BE49-F238E27FC236}">
                <a16:creationId xmlns:a16="http://schemas.microsoft.com/office/drawing/2014/main" id="{99D92285-29E3-1A0C-0D7C-AB74AE0DB49E}"/>
              </a:ext>
            </a:extLst>
          </p:cNvPr>
          <p:cNvSpPr/>
          <p:nvPr/>
        </p:nvSpPr>
        <p:spPr>
          <a:xfrm>
            <a:off x="8745254" y="4723236"/>
            <a:ext cx="3154943" cy="1440223"/>
          </a:xfrm>
          <a:prstGeom prst="chevr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masis MT Pro" panose="02040504050005020304" pitchFamily="18" charset="0"/>
              </a:rPr>
              <a:t>Déploiement </a:t>
            </a:r>
            <a:r>
              <a:rPr lang="en-US" sz="1800" dirty="0">
                <a:latin typeface="Amasis MT Pro" panose="02040504050005020304" pitchFamily="18" charset="0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Oval 57">
            <a:extLst>
              <a:ext uri="{FF2B5EF4-FFF2-40B4-BE49-F238E27FC236}">
                <a16:creationId xmlns:a16="http://schemas.microsoft.com/office/drawing/2014/main" id="{409584C8-4B82-C9E7-457F-0826B901165F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3730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A1974537-378F-2F85-5A77-43FE499A08BF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Compréhension des données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A74421B-7318-B9B8-732F-48C5FE7D1D6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57">
            <a:extLst>
              <a:ext uri="{FF2B5EF4-FFF2-40B4-BE49-F238E27FC236}">
                <a16:creationId xmlns:a16="http://schemas.microsoft.com/office/drawing/2014/main" id="{8B7C7D86-0E65-CBC1-8C41-F3C7C14B0751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13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5E07A5B-92B4-8042-FB4E-4BA496A9D294}"/>
              </a:ext>
            </a:extLst>
          </p:cNvPr>
          <p:cNvSpPr/>
          <p:nvPr/>
        </p:nvSpPr>
        <p:spPr>
          <a:xfrm>
            <a:off x="3540867" y="972766"/>
            <a:ext cx="2140085" cy="8754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 Variables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9F99F81-74A9-8343-9477-515393ADC9CC}"/>
              </a:ext>
            </a:extLst>
          </p:cNvPr>
          <p:cNvSpPr/>
          <p:nvPr/>
        </p:nvSpPr>
        <p:spPr>
          <a:xfrm>
            <a:off x="6248403" y="972766"/>
            <a:ext cx="2140085" cy="8754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5000 Lignes</a:t>
            </a:r>
          </a:p>
        </p:txBody>
      </p:sp>
      <p:pic>
        <p:nvPicPr>
          <p:cNvPr id="8" name="Image 7" descr="Une image contenant texte, capture d’écran, motif&#10;&#10;Description générée automatiquement">
            <a:extLst>
              <a:ext uri="{FF2B5EF4-FFF2-40B4-BE49-F238E27FC236}">
                <a16:creationId xmlns:a16="http://schemas.microsoft.com/office/drawing/2014/main" id="{98BD46E9-25B6-8FF9-33B3-378E83B2E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29" y="2242139"/>
            <a:ext cx="11822341" cy="425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17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1E99DD0D-1EE6-6618-5926-CF4C56215FA5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Compréhension des données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4047A7FE-2568-1282-64F3-9CC4E2F9BBA6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57">
            <a:extLst>
              <a:ext uri="{FF2B5EF4-FFF2-40B4-BE49-F238E27FC236}">
                <a16:creationId xmlns:a16="http://schemas.microsoft.com/office/drawing/2014/main" id="{1B25C319-62E2-1E78-CF7B-04CA4435B429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14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59DD97-3A48-23C7-4AD5-9500682243E1}"/>
              </a:ext>
            </a:extLst>
          </p:cNvPr>
          <p:cNvCxnSpPr>
            <a:cxnSpLocks/>
          </p:cNvCxnSpPr>
          <p:nvPr/>
        </p:nvCxnSpPr>
        <p:spPr>
          <a:xfrm>
            <a:off x="5839025" y="1157591"/>
            <a:ext cx="0" cy="55836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Image 14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23B381C8-3B46-C1FE-02AD-3AB5AA863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60" y="2074572"/>
            <a:ext cx="5479923" cy="4109942"/>
          </a:xfrm>
          <a:prstGeom prst="rect">
            <a:avLst/>
          </a:prstGeom>
        </p:spPr>
      </p:pic>
      <p:pic>
        <p:nvPicPr>
          <p:cNvPr id="17" name="Image 16" descr="Une image contenant capture d’écran, cercle, texte, diagramme&#10;&#10;Description générée automatiquement">
            <a:extLst>
              <a:ext uri="{FF2B5EF4-FFF2-40B4-BE49-F238E27FC236}">
                <a16:creationId xmlns:a16="http://schemas.microsoft.com/office/drawing/2014/main" id="{F36935B9-CDD6-4521-B2F9-49582DFA7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18" y="2609762"/>
            <a:ext cx="5251726" cy="3574749"/>
          </a:xfrm>
          <a:prstGeom prst="rect">
            <a:avLst/>
          </a:prstGeom>
        </p:spPr>
      </p:pic>
      <p:sp>
        <p:nvSpPr>
          <p:cNvPr id="18" name="TextBox 4">
            <a:extLst>
              <a:ext uri="{FF2B5EF4-FFF2-40B4-BE49-F238E27FC236}">
                <a16:creationId xmlns:a16="http://schemas.microsoft.com/office/drawing/2014/main" id="{859219A7-8315-235B-5EA9-9E83BE91D8B0}"/>
              </a:ext>
            </a:extLst>
          </p:cNvPr>
          <p:cNvSpPr txBox="1"/>
          <p:nvPr/>
        </p:nvSpPr>
        <p:spPr>
          <a:xfrm>
            <a:off x="443618" y="1487447"/>
            <a:ext cx="4974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Répartition des clients en fonction de churn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11F08044-22F0-DB46-7D06-1AE8035EA962}"/>
              </a:ext>
            </a:extLst>
          </p:cNvPr>
          <p:cNvSpPr txBox="1"/>
          <p:nvPr/>
        </p:nvSpPr>
        <p:spPr>
          <a:xfrm>
            <a:off x="5839025" y="1487447"/>
            <a:ext cx="5911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Répartition du churn selon le nombre de réclamation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83930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1E99DD0D-1EE6-6618-5926-CF4C56215FA5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Compréhension des données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4047A7FE-2568-1282-64F3-9CC4E2F9BBA6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57">
            <a:extLst>
              <a:ext uri="{FF2B5EF4-FFF2-40B4-BE49-F238E27FC236}">
                <a16:creationId xmlns:a16="http://schemas.microsoft.com/office/drawing/2014/main" id="{1B25C319-62E2-1E78-CF7B-04CA4435B429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15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859219A7-8315-235B-5EA9-9E83BE91D8B0}"/>
              </a:ext>
            </a:extLst>
          </p:cNvPr>
          <p:cNvSpPr txBox="1"/>
          <p:nvPr/>
        </p:nvSpPr>
        <p:spPr>
          <a:xfrm>
            <a:off x="933042" y="1438809"/>
            <a:ext cx="1032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Répartition du churn selon le coût d’appel des différents types d’appels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6" name="Image 5" descr="Une image contenant diagramme, texte, capture d’écran, Rectangle&#10;&#10;Description générée automatiquement">
            <a:extLst>
              <a:ext uri="{FF2B5EF4-FFF2-40B4-BE49-F238E27FC236}">
                <a16:creationId xmlns:a16="http://schemas.microsoft.com/office/drawing/2014/main" id="{4AFC217F-5281-374E-C739-2980FF517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164" y="2338734"/>
            <a:ext cx="3886902" cy="2915177"/>
          </a:xfrm>
          <a:prstGeom prst="rect">
            <a:avLst/>
          </a:prstGeom>
        </p:spPr>
      </p:pic>
      <p:pic>
        <p:nvPicPr>
          <p:cNvPr id="9" name="Image 8" descr="Une image contenant diagramme, texte, capture d’écran, Rectangle&#10;&#10;Description générée automatiquement">
            <a:extLst>
              <a:ext uri="{FF2B5EF4-FFF2-40B4-BE49-F238E27FC236}">
                <a16:creationId xmlns:a16="http://schemas.microsoft.com/office/drawing/2014/main" id="{30CE5AC7-3826-BC08-8F25-0904B7FFC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6" y="2338734"/>
            <a:ext cx="3886904" cy="2915178"/>
          </a:xfrm>
          <a:prstGeom prst="rect">
            <a:avLst/>
          </a:prstGeom>
        </p:spPr>
      </p:pic>
      <p:pic>
        <p:nvPicPr>
          <p:cNvPr id="11" name="Image 10" descr="Une image contenant texte, diagramme, capture d’écran, Rectangle&#10;&#10;Description générée automatiquement">
            <a:extLst>
              <a:ext uri="{FF2B5EF4-FFF2-40B4-BE49-F238E27FC236}">
                <a16:creationId xmlns:a16="http://schemas.microsoft.com/office/drawing/2014/main" id="{AADE507A-C1DA-F1F5-99A7-3CDFFE9EC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701" y="2338734"/>
            <a:ext cx="3886903" cy="29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21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1E99DD0D-1EE6-6618-5926-CF4C56215FA5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Prétraitement des données:  Nettoyage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4047A7FE-2568-1282-64F3-9CC4E2F9BBA6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57">
            <a:extLst>
              <a:ext uri="{FF2B5EF4-FFF2-40B4-BE49-F238E27FC236}">
                <a16:creationId xmlns:a16="http://schemas.microsoft.com/office/drawing/2014/main" id="{1B25C319-62E2-1E78-CF7B-04CA4435B429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16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59E688B-C65D-F315-D8D0-580045384FBF}"/>
              </a:ext>
            </a:extLst>
          </p:cNvPr>
          <p:cNvCxnSpPr>
            <a:cxnSpLocks/>
          </p:cNvCxnSpPr>
          <p:nvPr/>
        </p:nvCxnSpPr>
        <p:spPr>
          <a:xfrm>
            <a:off x="5970938" y="1157590"/>
            <a:ext cx="0" cy="55836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4">
            <a:extLst>
              <a:ext uri="{FF2B5EF4-FFF2-40B4-BE49-F238E27FC236}">
                <a16:creationId xmlns:a16="http://schemas.microsoft.com/office/drawing/2014/main" id="{EFEC92FB-798A-F673-C197-0485272D8F45}"/>
              </a:ext>
            </a:extLst>
          </p:cNvPr>
          <p:cNvSpPr txBox="1"/>
          <p:nvPr/>
        </p:nvSpPr>
        <p:spPr>
          <a:xfrm>
            <a:off x="443614" y="983865"/>
            <a:ext cx="4974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Suppression des colonnes inutiles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C7DA1E88-95E0-475F-6C2A-603BE5064182}"/>
              </a:ext>
            </a:extLst>
          </p:cNvPr>
          <p:cNvSpPr txBox="1"/>
          <p:nvPr/>
        </p:nvSpPr>
        <p:spPr>
          <a:xfrm>
            <a:off x="6096000" y="983865"/>
            <a:ext cx="4974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Suppression des valeurs dupliquées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15" name="Image 14" descr="Une image contenant texte, Police, écriture manuscrite, lettre&#10;&#10;Description générée automatiquement">
            <a:extLst>
              <a:ext uri="{FF2B5EF4-FFF2-40B4-BE49-F238E27FC236}">
                <a16:creationId xmlns:a16="http://schemas.microsoft.com/office/drawing/2014/main" id="{6D57BA19-3D41-1444-660C-9DB6D1B52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33" y="1661459"/>
            <a:ext cx="3313047" cy="4575940"/>
          </a:xfrm>
          <a:prstGeom prst="rect">
            <a:avLst/>
          </a:prstGeom>
        </p:spPr>
      </p:pic>
      <p:pic>
        <p:nvPicPr>
          <p:cNvPr id="17" name="Image 16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47D5BF8E-16A5-F632-50D3-2C625A2AB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953718"/>
            <a:ext cx="5334000" cy="191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73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écriture manuscrite, menu, Police&#10;&#10;Description générée automatiquement">
            <a:extLst>
              <a:ext uri="{FF2B5EF4-FFF2-40B4-BE49-F238E27FC236}">
                <a16:creationId xmlns:a16="http://schemas.microsoft.com/office/drawing/2014/main" id="{217948A7-A3E8-66AA-5CCE-68DDC6CC5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5" y="1825351"/>
            <a:ext cx="3531351" cy="4665440"/>
          </a:xfrm>
          <a:prstGeom prst="rect">
            <a:avLst/>
          </a:prstGeom>
        </p:spPr>
      </p:pic>
      <p:pic>
        <p:nvPicPr>
          <p:cNvPr id="5" name="Image 4" descr="Une image contenant texte, menu, capture d’écran, écriture manuscrite&#10;&#10;Description générée automatiquement">
            <a:extLst>
              <a:ext uri="{FF2B5EF4-FFF2-40B4-BE49-F238E27FC236}">
                <a16:creationId xmlns:a16="http://schemas.microsoft.com/office/drawing/2014/main" id="{74E4DA09-A4E5-FC1D-1438-947D64EC1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831" y="1735980"/>
            <a:ext cx="3531351" cy="4754811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128A6F8B-B7D9-FE2B-B1F9-7FC99A9B5FD7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Prétraitement des données:  Nettoyage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5B1B653-6E85-4381-1A8E-FB5302466968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57">
            <a:extLst>
              <a:ext uri="{FF2B5EF4-FFF2-40B4-BE49-F238E27FC236}">
                <a16:creationId xmlns:a16="http://schemas.microsoft.com/office/drawing/2014/main" id="{B09C0B21-93C1-576F-3996-9DD2115AAA6F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17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2CF05A9-2610-39EA-C2F7-EAF451716F0A}"/>
              </a:ext>
            </a:extLst>
          </p:cNvPr>
          <p:cNvSpPr txBox="1"/>
          <p:nvPr/>
        </p:nvSpPr>
        <p:spPr>
          <a:xfrm>
            <a:off x="1206731" y="946287"/>
            <a:ext cx="926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Traitement des valeurs manquantes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039C95-9EA9-7157-3468-4B8727D445F2}"/>
              </a:ext>
            </a:extLst>
          </p:cNvPr>
          <p:cNvSpPr/>
          <p:nvPr/>
        </p:nvSpPr>
        <p:spPr>
          <a:xfrm>
            <a:off x="3793787" y="1919586"/>
            <a:ext cx="1391056" cy="642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 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53DF35-7025-090A-47B4-1705A1D653E4}"/>
              </a:ext>
            </a:extLst>
          </p:cNvPr>
          <p:cNvSpPr/>
          <p:nvPr/>
        </p:nvSpPr>
        <p:spPr>
          <a:xfrm>
            <a:off x="3793785" y="3119411"/>
            <a:ext cx="1391056" cy="642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 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2FAF6-4EC0-EA35-9742-C2C3E0415408}"/>
              </a:ext>
            </a:extLst>
          </p:cNvPr>
          <p:cNvSpPr/>
          <p:nvPr/>
        </p:nvSpPr>
        <p:spPr>
          <a:xfrm>
            <a:off x="3793787" y="4285072"/>
            <a:ext cx="1391056" cy="642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Ffill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61E56D-AA0D-9CBC-CD42-9A8E5E7ADCC8}"/>
              </a:ext>
            </a:extLst>
          </p:cNvPr>
          <p:cNvSpPr/>
          <p:nvPr/>
        </p:nvSpPr>
        <p:spPr>
          <a:xfrm>
            <a:off x="3793787" y="5450733"/>
            <a:ext cx="1391056" cy="642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Dropna ()</a:t>
            </a: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F8392E9E-D680-D4D1-6153-96BA264E8BED}"/>
              </a:ext>
            </a:extLst>
          </p:cNvPr>
          <p:cNvSpPr/>
          <p:nvPr/>
        </p:nvSpPr>
        <p:spPr>
          <a:xfrm>
            <a:off x="5486548" y="3953221"/>
            <a:ext cx="2628295" cy="160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B59AE9A-71E1-60AE-8C43-571651D1DB6E}"/>
              </a:ext>
            </a:extLst>
          </p:cNvPr>
          <p:cNvSpPr txBox="1"/>
          <p:nvPr/>
        </p:nvSpPr>
        <p:spPr>
          <a:xfrm>
            <a:off x="5408578" y="3440424"/>
            <a:ext cx="252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masis MT Pro Black" panose="020F0502020204030204" pitchFamily="18" charset="0"/>
              </a:rPr>
              <a:t>Après traitement</a:t>
            </a:r>
          </a:p>
        </p:txBody>
      </p:sp>
    </p:spTree>
    <p:extLst>
      <p:ext uri="{BB962C8B-B14F-4D97-AF65-F5344CB8AC3E}">
        <p14:creationId xmlns:p14="http://schemas.microsoft.com/office/powerpoint/2010/main" val="3839114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128A6F8B-B7D9-FE2B-B1F9-7FC99A9B5FD7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Prétraitement des données:  Encodage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5B1B653-6E85-4381-1A8E-FB5302466968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57">
            <a:extLst>
              <a:ext uri="{FF2B5EF4-FFF2-40B4-BE49-F238E27FC236}">
                <a16:creationId xmlns:a16="http://schemas.microsoft.com/office/drawing/2014/main" id="{B09C0B21-93C1-576F-3996-9DD2115AAA6F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18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D19C2ABE-8C65-D352-C16B-35050198E3E6}"/>
              </a:ext>
            </a:extLst>
          </p:cNvPr>
          <p:cNvCxnSpPr>
            <a:cxnSpLocks/>
          </p:cNvCxnSpPr>
          <p:nvPr/>
        </p:nvCxnSpPr>
        <p:spPr>
          <a:xfrm>
            <a:off x="5970938" y="1157590"/>
            <a:ext cx="0" cy="55836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42DC59F-54AE-6F1C-510D-51B24347A202}"/>
              </a:ext>
            </a:extLst>
          </p:cNvPr>
          <p:cNvCxnSpPr>
            <a:cxnSpLocks/>
          </p:cNvCxnSpPr>
          <p:nvPr/>
        </p:nvCxnSpPr>
        <p:spPr>
          <a:xfrm flipH="1">
            <a:off x="487171" y="3920247"/>
            <a:ext cx="109675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4">
            <a:extLst>
              <a:ext uri="{FF2B5EF4-FFF2-40B4-BE49-F238E27FC236}">
                <a16:creationId xmlns:a16="http://schemas.microsoft.com/office/drawing/2014/main" id="{73035F5A-0834-6029-39ED-9BE529C92746}"/>
              </a:ext>
            </a:extLst>
          </p:cNvPr>
          <p:cNvSpPr txBox="1"/>
          <p:nvPr/>
        </p:nvSpPr>
        <p:spPr>
          <a:xfrm>
            <a:off x="2410024" y="1099228"/>
            <a:ext cx="924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churn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01680ACF-FBA5-46D9-ECB9-EF9F1D9EB242}"/>
              </a:ext>
            </a:extLst>
          </p:cNvPr>
          <p:cNvSpPr txBox="1"/>
          <p:nvPr/>
        </p:nvSpPr>
        <p:spPr>
          <a:xfrm>
            <a:off x="1148162" y="4120302"/>
            <a:ext cx="344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active_msg_vocaux et marie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30C275CE-2444-7F1C-6DF1-7C253E9E64DE}"/>
              </a:ext>
            </a:extLst>
          </p:cNvPr>
          <p:cNvSpPr txBox="1"/>
          <p:nvPr/>
        </p:nvSpPr>
        <p:spPr>
          <a:xfrm>
            <a:off x="8857848" y="1097162"/>
            <a:ext cx="924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genre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7" name="TextBox 4">
            <a:extLst>
              <a:ext uri="{FF2B5EF4-FFF2-40B4-BE49-F238E27FC236}">
                <a16:creationId xmlns:a16="http://schemas.microsoft.com/office/drawing/2014/main" id="{C0F4F6CA-B9A3-DF9E-5BF2-C4B5CC9CCEAB}"/>
              </a:ext>
            </a:extLst>
          </p:cNvPr>
          <p:cNvSpPr txBox="1"/>
          <p:nvPr/>
        </p:nvSpPr>
        <p:spPr>
          <a:xfrm>
            <a:off x="8557685" y="4156267"/>
            <a:ext cx="1349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offer_type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99908E88-88FF-8332-1569-07B75BCF93F2}"/>
              </a:ext>
            </a:extLst>
          </p:cNvPr>
          <p:cNvCxnSpPr>
            <a:cxnSpLocks/>
          </p:cNvCxnSpPr>
          <p:nvPr/>
        </p:nvCxnSpPr>
        <p:spPr>
          <a:xfrm>
            <a:off x="2872088" y="1544383"/>
            <a:ext cx="713934" cy="497267"/>
          </a:xfrm>
          <a:prstGeom prst="bentConnector3">
            <a:avLst>
              <a:gd name="adj1" fmla="val 100414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Connecteur : en angle 50">
            <a:extLst>
              <a:ext uri="{FF2B5EF4-FFF2-40B4-BE49-F238E27FC236}">
                <a16:creationId xmlns:a16="http://schemas.microsoft.com/office/drawing/2014/main" id="{CC4D8C53-1EEA-2B73-19E8-8590DB0809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55261" y="1559134"/>
            <a:ext cx="809419" cy="482516"/>
          </a:xfrm>
          <a:prstGeom prst="bentConnector3">
            <a:avLst>
              <a:gd name="adj1" fmla="val 96871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2A49FA2-6EAC-A892-2CAA-08DF6A3A53B9}"/>
              </a:ext>
            </a:extLst>
          </p:cNvPr>
          <p:cNvSpPr/>
          <p:nvPr/>
        </p:nvSpPr>
        <p:spPr>
          <a:xfrm>
            <a:off x="1380114" y="2094632"/>
            <a:ext cx="1150292" cy="482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1DC6F4-F93D-74F2-EFA6-2AB797417FCF}"/>
              </a:ext>
            </a:extLst>
          </p:cNvPr>
          <p:cNvSpPr/>
          <p:nvPr/>
        </p:nvSpPr>
        <p:spPr>
          <a:xfrm>
            <a:off x="3010876" y="2087787"/>
            <a:ext cx="1150292" cy="482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F61E2504-FFCB-E018-E959-09426B4DFA3E}"/>
              </a:ext>
            </a:extLst>
          </p:cNvPr>
          <p:cNvCxnSpPr>
            <a:stCxn id="60" idx="2"/>
          </p:cNvCxnSpPr>
          <p:nvPr/>
        </p:nvCxnSpPr>
        <p:spPr>
          <a:xfrm>
            <a:off x="1955260" y="2577148"/>
            <a:ext cx="0" cy="50652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0E6C005F-0972-D619-91F1-B2B4C75236CF}"/>
              </a:ext>
            </a:extLst>
          </p:cNvPr>
          <p:cNvCxnSpPr/>
          <p:nvPr/>
        </p:nvCxnSpPr>
        <p:spPr>
          <a:xfrm>
            <a:off x="3586022" y="2577148"/>
            <a:ext cx="0" cy="50652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Ellipse 67">
            <a:extLst>
              <a:ext uri="{FF2B5EF4-FFF2-40B4-BE49-F238E27FC236}">
                <a16:creationId xmlns:a16="http://schemas.microsoft.com/office/drawing/2014/main" id="{1D28C259-D7DE-1EFD-A15F-827326D0B2A5}"/>
              </a:ext>
            </a:extLst>
          </p:cNvPr>
          <p:cNvSpPr/>
          <p:nvPr/>
        </p:nvSpPr>
        <p:spPr>
          <a:xfrm>
            <a:off x="1670223" y="3127788"/>
            <a:ext cx="570073" cy="5065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8DFC26B-3E82-B975-2453-3443CF063856}"/>
              </a:ext>
            </a:extLst>
          </p:cNvPr>
          <p:cNvSpPr/>
          <p:nvPr/>
        </p:nvSpPr>
        <p:spPr>
          <a:xfrm>
            <a:off x="3300985" y="3127788"/>
            <a:ext cx="570073" cy="5065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71" name="Connecteur : en angle 70">
            <a:extLst>
              <a:ext uri="{FF2B5EF4-FFF2-40B4-BE49-F238E27FC236}">
                <a16:creationId xmlns:a16="http://schemas.microsoft.com/office/drawing/2014/main" id="{D3BC5853-2122-6582-F48F-B27081FBAEAE}"/>
              </a:ext>
            </a:extLst>
          </p:cNvPr>
          <p:cNvCxnSpPr>
            <a:cxnSpLocks/>
          </p:cNvCxnSpPr>
          <p:nvPr/>
        </p:nvCxnSpPr>
        <p:spPr>
          <a:xfrm>
            <a:off x="2764680" y="4555673"/>
            <a:ext cx="713934" cy="497267"/>
          </a:xfrm>
          <a:prstGeom prst="bentConnector3">
            <a:avLst>
              <a:gd name="adj1" fmla="val 100414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cteur : en angle 71">
            <a:extLst>
              <a:ext uri="{FF2B5EF4-FFF2-40B4-BE49-F238E27FC236}">
                <a16:creationId xmlns:a16="http://schemas.microsoft.com/office/drawing/2014/main" id="{CF2D0932-EFD6-02BD-6216-3B89CA16A8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35586" y="4555673"/>
            <a:ext cx="809419" cy="482516"/>
          </a:xfrm>
          <a:prstGeom prst="bentConnector3">
            <a:avLst>
              <a:gd name="adj1" fmla="val 96871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DE8D92B-D1F3-767E-86A6-60484248F507}"/>
              </a:ext>
            </a:extLst>
          </p:cNvPr>
          <p:cNvSpPr/>
          <p:nvPr/>
        </p:nvSpPr>
        <p:spPr>
          <a:xfrm>
            <a:off x="2903468" y="5091702"/>
            <a:ext cx="1150292" cy="482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8DA318C-5E80-95D4-AB7F-593E704A1AAB}"/>
              </a:ext>
            </a:extLst>
          </p:cNvPr>
          <p:cNvSpPr/>
          <p:nvPr/>
        </p:nvSpPr>
        <p:spPr>
          <a:xfrm>
            <a:off x="1278382" y="5090349"/>
            <a:ext cx="1150292" cy="482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0EE83080-2067-E6D1-4F1E-7DE1D6A261C4}"/>
              </a:ext>
            </a:extLst>
          </p:cNvPr>
          <p:cNvCxnSpPr/>
          <p:nvPr/>
        </p:nvCxnSpPr>
        <p:spPr>
          <a:xfrm>
            <a:off x="3478614" y="5572865"/>
            <a:ext cx="0" cy="50652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BB0055CD-84F2-5D4C-23DF-A446781BD4A4}"/>
              </a:ext>
            </a:extLst>
          </p:cNvPr>
          <p:cNvCxnSpPr/>
          <p:nvPr/>
        </p:nvCxnSpPr>
        <p:spPr>
          <a:xfrm>
            <a:off x="1853528" y="5601305"/>
            <a:ext cx="0" cy="50652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Ellipse 76">
            <a:extLst>
              <a:ext uri="{FF2B5EF4-FFF2-40B4-BE49-F238E27FC236}">
                <a16:creationId xmlns:a16="http://schemas.microsoft.com/office/drawing/2014/main" id="{D40E3345-91FF-E829-EC35-ECB931E4BF3C}"/>
              </a:ext>
            </a:extLst>
          </p:cNvPr>
          <p:cNvSpPr/>
          <p:nvPr/>
        </p:nvSpPr>
        <p:spPr>
          <a:xfrm>
            <a:off x="3206850" y="6112333"/>
            <a:ext cx="570073" cy="5065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9CE9D08A-C9D2-021B-DA4A-AC77DD068F58}"/>
              </a:ext>
            </a:extLst>
          </p:cNvPr>
          <p:cNvSpPr/>
          <p:nvPr/>
        </p:nvSpPr>
        <p:spPr>
          <a:xfrm>
            <a:off x="1568491" y="6136265"/>
            <a:ext cx="570073" cy="5065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79" name="Connecteur : en angle 78">
            <a:extLst>
              <a:ext uri="{FF2B5EF4-FFF2-40B4-BE49-F238E27FC236}">
                <a16:creationId xmlns:a16="http://schemas.microsoft.com/office/drawing/2014/main" id="{29AD36A0-883B-AF1B-0272-51F05538E8F5}"/>
              </a:ext>
            </a:extLst>
          </p:cNvPr>
          <p:cNvCxnSpPr>
            <a:cxnSpLocks/>
          </p:cNvCxnSpPr>
          <p:nvPr/>
        </p:nvCxnSpPr>
        <p:spPr>
          <a:xfrm>
            <a:off x="9281147" y="1559134"/>
            <a:ext cx="713934" cy="497267"/>
          </a:xfrm>
          <a:prstGeom prst="bentConnector3">
            <a:avLst>
              <a:gd name="adj1" fmla="val 100414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Connecteur : en angle 79">
            <a:extLst>
              <a:ext uri="{FF2B5EF4-FFF2-40B4-BE49-F238E27FC236}">
                <a16:creationId xmlns:a16="http://schemas.microsoft.com/office/drawing/2014/main" id="{44882D57-B9E6-9AAF-05F8-DBFD49C488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23075" y="1559134"/>
            <a:ext cx="809419" cy="482516"/>
          </a:xfrm>
          <a:prstGeom prst="bentConnector3">
            <a:avLst>
              <a:gd name="adj1" fmla="val 96871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E536E893-31B5-068C-23FE-D256D1012B56}"/>
              </a:ext>
            </a:extLst>
          </p:cNvPr>
          <p:cNvSpPr/>
          <p:nvPr/>
        </p:nvSpPr>
        <p:spPr>
          <a:xfrm>
            <a:off x="9451648" y="2106503"/>
            <a:ext cx="1150292" cy="482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homme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EA74D7-3D5B-7F16-8A89-A4FD2704BE7D}"/>
              </a:ext>
            </a:extLst>
          </p:cNvPr>
          <p:cNvSpPr/>
          <p:nvPr/>
        </p:nvSpPr>
        <p:spPr>
          <a:xfrm>
            <a:off x="7919498" y="2134893"/>
            <a:ext cx="1150292" cy="482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femme</a:t>
            </a:r>
          </a:p>
        </p:txBody>
      </p: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6AC1632C-E2B2-7F87-8FF7-E7E05E23DAF8}"/>
              </a:ext>
            </a:extLst>
          </p:cNvPr>
          <p:cNvCxnSpPr/>
          <p:nvPr/>
        </p:nvCxnSpPr>
        <p:spPr>
          <a:xfrm>
            <a:off x="9995081" y="2617063"/>
            <a:ext cx="0" cy="50652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F2B35C8A-D73B-3D6C-7E91-CD2158EB4E0D}"/>
              </a:ext>
            </a:extLst>
          </p:cNvPr>
          <p:cNvCxnSpPr/>
          <p:nvPr/>
        </p:nvCxnSpPr>
        <p:spPr>
          <a:xfrm>
            <a:off x="8436458" y="2625903"/>
            <a:ext cx="0" cy="50652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Ellipse 84">
            <a:extLst>
              <a:ext uri="{FF2B5EF4-FFF2-40B4-BE49-F238E27FC236}">
                <a16:creationId xmlns:a16="http://schemas.microsoft.com/office/drawing/2014/main" id="{6CDBE97E-3AA1-D485-7039-23376EF6CD1A}"/>
              </a:ext>
            </a:extLst>
          </p:cNvPr>
          <p:cNvSpPr/>
          <p:nvPr/>
        </p:nvSpPr>
        <p:spPr>
          <a:xfrm>
            <a:off x="9710044" y="3132423"/>
            <a:ext cx="570073" cy="5065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A80E2D82-72A4-06CF-6F96-312844D2389C}"/>
              </a:ext>
            </a:extLst>
          </p:cNvPr>
          <p:cNvSpPr/>
          <p:nvPr/>
        </p:nvSpPr>
        <p:spPr>
          <a:xfrm>
            <a:off x="8151421" y="3127788"/>
            <a:ext cx="570073" cy="5065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4BCC3FD4-3879-7AD3-C6B9-E1605EF6E98D}"/>
              </a:ext>
            </a:extLst>
          </p:cNvPr>
          <p:cNvCxnSpPr/>
          <p:nvPr/>
        </p:nvCxnSpPr>
        <p:spPr>
          <a:xfrm>
            <a:off x="9224297" y="4551046"/>
            <a:ext cx="0" cy="50652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Ellipse 91">
            <a:extLst>
              <a:ext uri="{FF2B5EF4-FFF2-40B4-BE49-F238E27FC236}">
                <a16:creationId xmlns:a16="http://schemas.microsoft.com/office/drawing/2014/main" id="{B247A23C-0C33-4B3E-4EB1-F1FA5C50EBDA}"/>
              </a:ext>
            </a:extLst>
          </p:cNvPr>
          <p:cNvSpPr/>
          <p:nvPr/>
        </p:nvSpPr>
        <p:spPr>
          <a:xfrm>
            <a:off x="7938748" y="5098100"/>
            <a:ext cx="2571097" cy="7084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LabelEncoder()</a:t>
            </a:r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476957A9-4D0A-5503-9B01-779144556152}"/>
              </a:ext>
            </a:extLst>
          </p:cNvPr>
          <p:cNvCxnSpPr/>
          <p:nvPr/>
        </p:nvCxnSpPr>
        <p:spPr>
          <a:xfrm>
            <a:off x="9223529" y="5806589"/>
            <a:ext cx="0" cy="50652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4" name="Ellipse 93">
            <a:extLst>
              <a:ext uri="{FF2B5EF4-FFF2-40B4-BE49-F238E27FC236}">
                <a16:creationId xmlns:a16="http://schemas.microsoft.com/office/drawing/2014/main" id="{9F529602-63DA-A1C6-19A1-47CE8432666F}"/>
              </a:ext>
            </a:extLst>
          </p:cNvPr>
          <p:cNvSpPr/>
          <p:nvPr/>
        </p:nvSpPr>
        <p:spPr>
          <a:xfrm>
            <a:off x="8551013" y="6137609"/>
            <a:ext cx="1437395" cy="5065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[0..1]</a:t>
            </a:r>
          </a:p>
        </p:txBody>
      </p:sp>
    </p:spTree>
    <p:extLst>
      <p:ext uri="{BB962C8B-B14F-4D97-AF65-F5344CB8AC3E}">
        <p14:creationId xmlns:p14="http://schemas.microsoft.com/office/powerpoint/2010/main" val="1911690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1E99DD0D-1EE6-6618-5926-CF4C56215FA5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Prétraitement des données:  Normalisation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4047A7FE-2568-1282-64F3-9CC4E2F9BBA6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57">
            <a:extLst>
              <a:ext uri="{FF2B5EF4-FFF2-40B4-BE49-F238E27FC236}">
                <a16:creationId xmlns:a16="http://schemas.microsoft.com/office/drawing/2014/main" id="{1B25C319-62E2-1E78-CF7B-04CA4435B429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B7B06-4529-69D9-151F-2D851AA82D12}"/>
              </a:ext>
            </a:extLst>
          </p:cNvPr>
          <p:cNvSpPr txBox="1"/>
          <p:nvPr/>
        </p:nvSpPr>
        <p:spPr>
          <a:xfrm>
            <a:off x="955394" y="3228945"/>
            <a:ext cx="29162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StandardScaler ()</a:t>
            </a:r>
            <a:endParaRPr kumimoji="0" lang="en-GB" sz="25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9" name="Image 8" descr="Une image contenant capture d’écran, texte, Tracé, ligne&#10;&#10;Description générée automatiquement">
            <a:extLst>
              <a:ext uri="{FF2B5EF4-FFF2-40B4-BE49-F238E27FC236}">
                <a16:creationId xmlns:a16="http://schemas.microsoft.com/office/drawing/2014/main" id="{C2E59CFF-4728-8920-D90F-0D0906E56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723" y="1499338"/>
            <a:ext cx="6761883" cy="45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942087" y="467885"/>
            <a:ext cx="17913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Plan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40493D-ED03-4C28-ACEE-38D98F2CE078}"/>
              </a:ext>
            </a:extLst>
          </p:cNvPr>
          <p:cNvSpPr/>
          <p:nvPr/>
        </p:nvSpPr>
        <p:spPr>
          <a:xfrm>
            <a:off x="0" y="3905250"/>
            <a:ext cx="121920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BB39A9F-E556-4742-91F3-57522BEE03C7}"/>
              </a:ext>
            </a:extLst>
          </p:cNvPr>
          <p:cNvSpPr/>
          <p:nvPr/>
        </p:nvSpPr>
        <p:spPr>
          <a:xfrm>
            <a:off x="1236474" y="3706812"/>
            <a:ext cx="625475" cy="625475"/>
          </a:xfrm>
          <a:prstGeom prst="ellips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591DA5-BEDB-402C-86C9-F3E4F94BF22F}"/>
              </a:ext>
            </a:extLst>
          </p:cNvPr>
          <p:cNvSpPr/>
          <p:nvPr/>
        </p:nvSpPr>
        <p:spPr>
          <a:xfrm>
            <a:off x="3331974" y="3706812"/>
            <a:ext cx="625475" cy="625475"/>
          </a:xfrm>
          <a:prstGeom prst="ellipse">
            <a:avLst/>
          </a:prstGeom>
          <a:solidFill>
            <a:schemeClr val="accent2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A6FC83-E462-4892-847C-3365DC9EB610}"/>
              </a:ext>
            </a:extLst>
          </p:cNvPr>
          <p:cNvSpPr/>
          <p:nvPr/>
        </p:nvSpPr>
        <p:spPr>
          <a:xfrm>
            <a:off x="5522724" y="3706812"/>
            <a:ext cx="625475" cy="625475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3B0292-E90E-45F5-91ED-FC7AE600C01F}"/>
              </a:ext>
            </a:extLst>
          </p:cNvPr>
          <p:cNvSpPr/>
          <p:nvPr/>
        </p:nvSpPr>
        <p:spPr>
          <a:xfrm>
            <a:off x="7732524" y="3706812"/>
            <a:ext cx="625475" cy="625475"/>
          </a:xfrm>
          <a:prstGeom prst="ellipse">
            <a:avLst/>
          </a:prstGeom>
          <a:solidFill>
            <a:schemeClr val="accent5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9300BF-75C1-46B4-A2E9-097AB3616AD6}"/>
              </a:ext>
            </a:extLst>
          </p:cNvPr>
          <p:cNvSpPr/>
          <p:nvPr/>
        </p:nvSpPr>
        <p:spPr>
          <a:xfrm>
            <a:off x="10189974" y="3706812"/>
            <a:ext cx="625475" cy="625475"/>
          </a:xfrm>
          <a:prstGeom prst="ellipse">
            <a:avLst/>
          </a:prstGeom>
          <a:solidFill>
            <a:schemeClr val="accent6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F10488-09C9-4873-9E7B-05933BB40164}"/>
              </a:ext>
            </a:extLst>
          </p:cNvPr>
          <p:cNvSpPr txBox="1"/>
          <p:nvPr/>
        </p:nvSpPr>
        <p:spPr>
          <a:xfrm>
            <a:off x="437997" y="2553729"/>
            <a:ext cx="2383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Introduction g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é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n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é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rale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140A3C-972E-4E16-BF62-96E3E4F20234}"/>
              </a:ext>
            </a:extLst>
          </p:cNvPr>
          <p:cNvSpPr txBox="1"/>
          <p:nvPr/>
        </p:nvSpPr>
        <p:spPr>
          <a:xfrm>
            <a:off x="2941768" y="4622127"/>
            <a:ext cx="1405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Cadre du projet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6D2D17-B294-49A8-B855-3D01106315F6}"/>
              </a:ext>
            </a:extLst>
          </p:cNvPr>
          <p:cNvSpPr txBox="1"/>
          <p:nvPr/>
        </p:nvSpPr>
        <p:spPr>
          <a:xfrm>
            <a:off x="4908079" y="2547641"/>
            <a:ext cx="1977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Méthodologie du projet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FFCDDC-C535-4CEA-A5B3-64C596BC037F}"/>
              </a:ext>
            </a:extLst>
          </p:cNvPr>
          <p:cNvSpPr txBox="1"/>
          <p:nvPr/>
        </p:nvSpPr>
        <p:spPr>
          <a:xfrm>
            <a:off x="9524361" y="2388273"/>
            <a:ext cx="1962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Conclusion et perspectives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AF0F6A-4BF2-4B76-A7B1-14C5E5D3314E}"/>
              </a:ext>
            </a:extLst>
          </p:cNvPr>
          <p:cNvSpPr txBox="1"/>
          <p:nvPr/>
        </p:nvSpPr>
        <p:spPr>
          <a:xfrm>
            <a:off x="7518989" y="4572609"/>
            <a:ext cx="1056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Mise en </a:t>
            </a:r>
            <a:r>
              <a:rPr lang="en-US" sz="20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masis MT Pro" panose="02040504050005020304" pitchFamily="18" charset="0"/>
              </a:rPr>
              <a:t>œuvre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0529B4-EFC8-4092-845B-A63565AEE513}"/>
              </a:ext>
            </a:extLst>
          </p:cNvPr>
          <p:cNvSpPr txBox="1"/>
          <p:nvPr/>
        </p:nvSpPr>
        <p:spPr>
          <a:xfrm>
            <a:off x="1236473" y="3781022"/>
            <a:ext cx="625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01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9B505E-3812-4A49-B70A-B35F6535BA62}"/>
              </a:ext>
            </a:extLst>
          </p:cNvPr>
          <p:cNvSpPr txBox="1"/>
          <p:nvPr/>
        </p:nvSpPr>
        <p:spPr>
          <a:xfrm>
            <a:off x="3331973" y="3772638"/>
            <a:ext cx="625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</a:t>
            </a: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CBCC2A-1053-45D9-8BB8-25FBF08A77B6}"/>
              </a:ext>
            </a:extLst>
          </p:cNvPr>
          <p:cNvSpPr txBox="1"/>
          <p:nvPr/>
        </p:nvSpPr>
        <p:spPr>
          <a:xfrm>
            <a:off x="5529651" y="3781022"/>
            <a:ext cx="625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03 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AC7BBC-8186-4AEB-867F-9D58EBAC73A3}"/>
              </a:ext>
            </a:extLst>
          </p:cNvPr>
          <p:cNvSpPr txBox="1"/>
          <p:nvPr/>
        </p:nvSpPr>
        <p:spPr>
          <a:xfrm>
            <a:off x="7732524" y="3781022"/>
            <a:ext cx="625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04 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BC438E-173F-4C54-9771-7B7D411FC014}"/>
              </a:ext>
            </a:extLst>
          </p:cNvPr>
          <p:cNvSpPr txBox="1"/>
          <p:nvPr/>
        </p:nvSpPr>
        <p:spPr>
          <a:xfrm>
            <a:off x="10196901" y="3781022"/>
            <a:ext cx="625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05 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BCDFE16-E570-4AE9-8C9F-057C3139967D}"/>
              </a:ext>
            </a:extLst>
          </p:cNvPr>
          <p:cNvGrpSpPr/>
          <p:nvPr/>
        </p:nvGrpSpPr>
        <p:grpSpPr>
          <a:xfrm>
            <a:off x="3182392" y="2365614"/>
            <a:ext cx="861983" cy="861774"/>
            <a:chOff x="2700338" y="8651875"/>
            <a:chExt cx="6545262" cy="6543675"/>
          </a:xfrm>
          <a:solidFill>
            <a:schemeClr val="tx1"/>
          </a:solidFill>
        </p:grpSpPr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0D3C4FD6-9395-4418-9818-4FED7DA0A8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0338" y="10820400"/>
              <a:ext cx="4376737" cy="4375150"/>
            </a:xfrm>
            <a:custGeom>
              <a:avLst/>
              <a:gdLst>
                <a:gd name="T0" fmla="*/ 477 w 1376"/>
                <a:gd name="T1" fmla="*/ 1360 h 1376"/>
                <a:gd name="T2" fmla="*/ 312 w 1376"/>
                <a:gd name="T3" fmla="*/ 1212 h 1376"/>
                <a:gd name="T4" fmla="*/ 237 w 1376"/>
                <a:gd name="T5" fmla="*/ 1044 h 1376"/>
                <a:gd name="T6" fmla="*/ 64 w 1376"/>
                <a:gd name="T7" fmla="*/ 1013 h 1376"/>
                <a:gd name="T8" fmla="*/ 51 w 1376"/>
                <a:gd name="T9" fmla="*/ 793 h 1376"/>
                <a:gd name="T10" fmla="*/ 117 w 1376"/>
                <a:gd name="T11" fmla="*/ 621 h 1376"/>
                <a:gd name="T12" fmla="*/ 16 w 1376"/>
                <a:gd name="T13" fmla="*/ 476 h 1376"/>
                <a:gd name="T14" fmla="*/ 164 w 1376"/>
                <a:gd name="T15" fmla="*/ 312 h 1376"/>
                <a:gd name="T16" fmla="*/ 332 w 1376"/>
                <a:gd name="T17" fmla="*/ 237 h 1376"/>
                <a:gd name="T18" fmla="*/ 363 w 1376"/>
                <a:gd name="T19" fmla="*/ 63 h 1376"/>
                <a:gd name="T20" fmla="*/ 583 w 1376"/>
                <a:gd name="T21" fmla="*/ 51 h 1376"/>
                <a:gd name="T22" fmla="*/ 755 w 1376"/>
                <a:gd name="T23" fmla="*/ 116 h 1376"/>
                <a:gd name="T24" fmla="*/ 900 w 1376"/>
                <a:gd name="T25" fmla="*/ 16 h 1376"/>
                <a:gd name="T26" fmla="*/ 1064 w 1376"/>
                <a:gd name="T27" fmla="*/ 163 h 1376"/>
                <a:gd name="T28" fmla="*/ 1139 w 1376"/>
                <a:gd name="T29" fmla="*/ 331 h 1376"/>
                <a:gd name="T30" fmla="*/ 1313 w 1376"/>
                <a:gd name="T31" fmla="*/ 362 h 1376"/>
                <a:gd name="T32" fmla="*/ 1360 w 1376"/>
                <a:gd name="T33" fmla="*/ 476 h 1376"/>
                <a:gd name="T34" fmla="*/ 1260 w 1376"/>
                <a:gd name="T35" fmla="*/ 621 h 1376"/>
                <a:gd name="T36" fmla="*/ 1325 w 1376"/>
                <a:gd name="T37" fmla="*/ 793 h 1376"/>
                <a:gd name="T38" fmla="*/ 1313 w 1376"/>
                <a:gd name="T39" fmla="*/ 1013 h 1376"/>
                <a:gd name="T40" fmla="*/ 1139 w 1376"/>
                <a:gd name="T41" fmla="*/ 1044 h 1376"/>
                <a:gd name="T42" fmla="*/ 1064 w 1376"/>
                <a:gd name="T43" fmla="*/ 1212 h 1376"/>
                <a:gd name="T44" fmla="*/ 900 w 1376"/>
                <a:gd name="T45" fmla="*/ 1360 h 1376"/>
                <a:gd name="T46" fmla="*/ 755 w 1376"/>
                <a:gd name="T47" fmla="*/ 1259 h 1376"/>
                <a:gd name="T48" fmla="*/ 583 w 1376"/>
                <a:gd name="T49" fmla="*/ 1325 h 1376"/>
                <a:gd name="T50" fmla="*/ 403 w 1376"/>
                <a:gd name="T51" fmla="*/ 1230 h 1376"/>
                <a:gd name="T52" fmla="*/ 544 w 1376"/>
                <a:gd name="T53" fmla="*/ 1210 h 1376"/>
                <a:gd name="T54" fmla="*/ 748 w 1376"/>
                <a:gd name="T55" fmla="*/ 1167 h 1376"/>
                <a:gd name="T56" fmla="*/ 870 w 1376"/>
                <a:gd name="T57" fmla="*/ 1273 h 1376"/>
                <a:gd name="T58" fmla="*/ 956 w 1376"/>
                <a:gd name="T59" fmla="*/ 1159 h 1376"/>
                <a:gd name="T60" fmla="*/ 1070 w 1376"/>
                <a:gd name="T61" fmla="*/ 985 h 1376"/>
                <a:gd name="T62" fmla="*/ 1230 w 1376"/>
                <a:gd name="T63" fmla="*/ 973 h 1376"/>
                <a:gd name="T64" fmla="*/ 1211 w 1376"/>
                <a:gd name="T65" fmla="*/ 832 h 1376"/>
                <a:gd name="T66" fmla="*/ 1168 w 1376"/>
                <a:gd name="T67" fmla="*/ 628 h 1376"/>
                <a:gd name="T68" fmla="*/ 1274 w 1376"/>
                <a:gd name="T69" fmla="*/ 506 h 1376"/>
                <a:gd name="T70" fmla="*/ 1160 w 1376"/>
                <a:gd name="T71" fmla="*/ 420 h 1376"/>
                <a:gd name="T72" fmla="*/ 986 w 1376"/>
                <a:gd name="T73" fmla="*/ 306 h 1376"/>
                <a:gd name="T74" fmla="*/ 974 w 1376"/>
                <a:gd name="T75" fmla="*/ 146 h 1376"/>
                <a:gd name="T76" fmla="*/ 833 w 1376"/>
                <a:gd name="T77" fmla="*/ 165 h 1376"/>
                <a:gd name="T78" fmla="*/ 629 w 1376"/>
                <a:gd name="T79" fmla="*/ 208 h 1376"/>
                <a:gd name="T80" fmla="*/ 507 w 1376"/>
                <a:gd name="T81" fmla="*/ 102 h 1376"/>
                <a:gd name="T82" fmla="*/ 421 w 1376"/>
                <a:gd name="T83" fmla="*/ 216 h 1376"/>
                <a:gd name="T84" fmla="*/ 307 w 1376"/>
                <a:gd name="T85" fmla="*/ 390 h 1376"/>
                <a:gd name="T86" fmla="*/ 146 w 1376"/>
                <a:gd name="T87" fmla="*/ 402 h 1376"/>
                <a:gd name="T88" fmla="*/ 166 w 1376"/>
                <a:gd name="T89" fmla="*/ 543 h 1376"/>
                <a:gd name="T90" fmla="*/ 209 w 1376"/>
                <a:gd name="T91" fmla="*/ 747 h 1376"/>
                <a:gd name="T92" fmla="*/ 103 w 1376"/>
                <a:gd name="T93" fmla="*/ 869 h 1376"/>
                <a:gd name="T94" fmla="*/ 217 w 1376"/>
                <a:gd name="T95" fmla="*/ 955 h 1376"/>
                <a:gd name="T96" fmla="*/ 391 w 1376"/>
                <a:gd name="T97" fmla="*/ 1069 h 1376"/>
                <a:gd name="T98" fmla="*/ 403 w 1376"/>
                <a:gd name="T99" fmla="*/ 1230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76" h="1376">
                  <a:moveTo>
                    <a:pt x="509" y="1366"/>
                  </a:moveTo>
                  <a:cubicBezTo>
                    <a:pt x="498" y="1366"/>
                    <a:pt x="487" y="1364"/>
                    <a:pt x="477" y="1360"/>
                  </a:cubicBezTo>
                  <a:cubicBezTo>
                    <a:pt x="363" y="1312"/>
                    <a:pt x="363" y="1312"/>
                    <a:pt x="363" y="1312"/>
                  </a:cubicBezTo>
                  <a:cubicBezTo>
                    <a:pt x="324" y="1296"/>
                    <a:pt x="302" y="1253"/>
                    <a:pt x="312" y="1212"/>
                  </a:cubicBezTo>
                  <a:cubicBezTo>
                    <a:pt x="319" y="1188"/>
                    <a:pt x="325" y="1163"/>
                    <a:pt x="332" y="1139"/>
                  </a:cubicBezTo>
                  <a:cubicBezTo>
                    <a:pt x="297" y="1111"/>
                    <a:pt x="265" y="1079"/>
                    <a:pt x="237" y="1044"/>
                  </a:cubicBezTo>
                  <a:cubicBezTo>
                    <a:pt x="213" y="1051"/>
                    <a:pt x="188" y="1057"/>
                    <a:pt x="164" y="1064"/>
                  </a:cubicBezTo>
                  <a:cubicBezTo>
                    <a:pt x="123" y="1074"/>
                    <a:pt x="80" y="1052"/>
                    <a:pt x="64" y="1013"/>
                  </a:cubicBezTo>
                  <a:cubicBezTo>
                    <a:pt x="16" y="899"/>
                    <a:pt x="16" y="899"/>
                    <a:pt x="16" y="899"/>
                  </a:cubicBezTo>
                  <a:cubicBezTo>
                    <a:pt x="0" y="860"/>
                    <a:pt x="15" y="815"/>
                    <a:pt x="51" y="793"/>
                  </a:cubicBezTo>
                  <a:cubicBezTo>
                    <a:pt x="73" y="780"/>
                    <a:pt x="95" y="767"/>
                    <a:pt x="117" y="754"/>
                  </a:cubicBezTo>
                  <a:cubicBezTo>
                    <a:pt x="112" y="710"/>
                    <a:pt x="112" y="665"/>
                    <a:pt x="117" y="621"/>
                  </a:cubicBezTo>
                  <a:cubicBezTo>
                    <a:pt x="95" y="608"/>
                    <a:pt x="73" y="595"/>
                    <a:pt x="51" y="582"/>
                  </a:cubicBezTo>
                  <a:cubicBezTo>
                    <a:pt x="15" y="561"/>
                    <a:pt x="0" y="515"/>
                    <a:pt x="16" y="476"/>
                  </a:cubicBezTo>
                  <a:cubicBezTo>
                    <a:pt x="64" y="362"/>
                    <a:pt x="64" y="362"/>
                    <a:pt x="64" y="362"/>
                  </a:cubicBezTo>
                  <a:cubicBezTo>
                    <a:pt x="80" y="323"/>
                    <a:pt x="123" y="301"/>
                    <a:pt x="164" y="312"/>
                  </a:cubicBezTo>
                  <a:cubicBezTo>
                    <a:pt x="188" y="318"/>
                    <a:pt x="213" y="324"/>
                    <a:pt x="237" y="331"/>
                  </a:cubicBezTo>
                  <a:cubicBezTo>
                    <a:pt x="265" y="296"/>
                    <a:pt x="297" y="264"/>
                    <a:pt x="332" y="237"/>
                  </a:cubicBezTo>
                  <a:cubicBezTo>
                    <a:pt x="325" y="212"/>
                    <a:pt x="319" y="187"/>
                    <a:pt x="312" y="163"/>
                  </a:cubicBezTo>
                  <a:cubicBezTo>
                    <a:pt x="302" y="122"/>
                    <a:pt x="324" y="79"/>
                    <a:pt x="363" y="63"/>
                  </a:cubicBezTo>
                  <a:cubicBezTo>
                    <a:pt x="477" y="16"/>
                    <a:pt x="477" y="16"/>
                    <a:pt x="477" y="16"/>
                  </a:cubicBezTo>
                  <a:cubicBezTo>
                    <a:pt x="516" y="0"/>
                    <a:pt x="561" y="15"/>
                    <a:pt x="583" y="51"/>
                  </a:cubicBezTo>
                  <a:cubicBezTo>
                    <a:pt x="596" y="72"/>
                    <a:pt x="609" y="94"/>
                    <a:pt x="622" y="116"/>
                  </a:cubicBezTo>
                  <a:cubicBezTo>
                    <a:pt x="666" y="111"/>
                    <a:pt x="711" y="111"/>
                    <a:pt x="755" y="116"/>
                  </a:cubicBezTo>
                  <a:cubicBezTo>
                    <a:pt x="768" y="94"/>
                    <a:pt x="781" y="72"/>
                    <a:pt x="794" y="51"/>
                  </a:cubicBezTo>
                  <a:cubicBezTo>
                    <a:pt x="815" y="15"/>
                    <a:pt x="861" y="0"/>
                    <a:pt x="900" y="16"/>
                  </a:cubicBezTo>
                  <a:cubicBezTo>
                    <a:pt x="1014" y="63"/>
                    <a:pt x="1014" y="63"/>
                    <a:pt x="1014" y="63"/>
                  </a:cubicBezTo>
                  <a:cubicBezTo>
                    <a:pt x="1053" y="79"/>
                    <a:pt x="1075" y="122"/>
                    <a:pt x="1064" y="163"/>
                  </a:cubicBezTo>
                  <a:cubicBezTo>
                    <a:pt x="1058" y="187"/>
                    <a:pt x="1052" y="212"/>
                    <a:pt x="1045" y="237"/>
                  </a:cubicBezTo>
                  <a:cubicBezTo>
                    <a:pt x="1080" y="264"/>
                    <a:pt x="1112" y="296"/>
                    <a:pt x="1139" y="331"/>
                  </a:cubicBezTo>
                  <a:cubicBezTo>
                    <a:pt x="1164" y="324"/>
                    <a:pt x="1189" y="318"/>
                    <a:pt x="1213" y="312"/>
                  </a:cubicBezTo>
                  <a:cubicBezTo>
                    <a:pt x="1254" y="301"/>
                    <a:pt x="1297" y="323"/>
                    <a:pt x="1313" y="362"/>
                  </a:cubicBezTo>
                  <a:cubicBezTo>
                    <a:pt x="1360" y="476"/>
                    <a:pt x="1360" y="476"/>
                    <a:pt x="1360" y="476"/>
                  </a:cubicBezTo>
                  <a:cubicBezTo>
                    <a:pt x="1360" y="476"/>
                    <a:pt x="1360" y="476"/>
                    <a:pt x="1360" y="476"/>
                  </a:cubicBezTo>
                  <a:cubicBezTo>
                    <a:pt x="1376" y="515"/>
                    <a:pt x="1361" y="561"/>
                    <a:pt x="1325" y="582"/>
                  </a:cubicBezTo>
                  <a:cubicBezTo>
                    <a:pt x="1304" y="595"/>
                    <a:pt x="1282" y="608"/>
                    <a:pt x="1260" y="621"/>
                  </a:cubicBezTo>
                  <a:cubicBezTo>
                    <a:pt x="1265" y="665"/>
                    <a:pt x="1265" y="710"/>
                    <a:pt x="1260" y="754"/>
                  </a:cubicBezTo>
                  <a:cubicBezTo>
                    <a:pt x="1282" y="767"/>
                    <a:pt x="1304" y="780"/>
                    <a:pt x="1325" y="793"/>
                  </a:cubicBezTo>
                  <a:cubicBezTo>
                    <a:pt x="1361" y="815"/>
                    <a:pt x="1376" y="860"/>
                    <a:pt x="1360" y="899"/>
                  </a:cubicBezTo>
                  <a:cubicBezTo>
                    <a:pt x="1313" y="1013"/>
                    <a:pt x="1313" y="1013"/>
                    <a:pt x="1313" y="1013"/>
                  </a:cubicBezTo>
                  <a:cubicBezTo>
                    <a:pt x="1297" y="1052"/>
                    <a:pt x="1254" y="1074"/>
                    <a:pt x="1213" y="1064"/>
                  </a:cubicBezTo>
                  <a:cubicBezTo>
                    <a:pt x="1189" y="1057"/>
                    <a:pt x="1164" y="1051"/>
                    <a:pt x="1139" y="1044"/>
                  </a:cubicBezTo>
                  <a:cubicBezTo>
                    <a:pt x="1112" y="1079"/>
                    <a:pt x="1080" y="1111"/>
                    <a:pt x="1045" y="1139"/>
                  </a:cubicBezTo>
                  <a:cubicBezTo>
                    <a:pt x="1052" y="1164"/>
                    <a:pt x="1058" y="1188"/>
                    <a:pt x="1064" y="1212"/>
                  </a:cubicBezTo>
                  <a:cubicBezTo>
                    <a:pt x="1075" y="1253"/>
                    <a:pt x="1053" y="1296"/>
                    <a:pt x="1014" y="1312"/>
                  </a:cubicBezTo>
                  <a:cubicBezTo>
                    <a:pt x="900" y="1360"/>
                    <a:pt x="900" y="1360"/>
                    <a:pt x="900" y="1360"/>
                  </a:cubicBezTo>
                  <a:cubicBezTo>
                    <a:pt x="861" y="1376"/>
                    <a:pt x="815" y="1361"/>
                    <a:pt x="794" y="1325"/>
                  </a:cubicBezTo>
                  <a:cubicBezTo>
                    <a:pt x="781" y="1303"/>
                    <a:pt x="768" y="1281"/>
                    <a:pt x="755" y="1259"/>
                  </a:cubicBezTo>
                  <a:cubicBezTo>
                    <a:pt x="711" y="1264"/>
                    <a:pt x="666" y="1264"/>
                    <a:pt x="622" y="1259"/>
                  </a:cubicBezTo>
                  <a:cubicBezTo>
                    <a:pt x="609" y="1281"/>
                    <a:pt x="596" y="1303"/>
                    <a:pt x="583" y="1325"/>
                  </a:cubicBezTo>
                  <a:cubicBezTo>
                    <a:pt x="567" y="1351"/>
                    <a:pt x="539" y="1366"/>
                    <a:pt x="509" y="1366"/>
                  </a:cubicBezTo>
                  <a:close/>
                  <a:moveTo>
                    <a:pt x="403" y="1230"/>
                  </a:moveTo>
                  <a:cubicBezTo>
                    <a:pt x="507" y="1273"/>
                    <a:pt x="507" y="1273"/>
                    <a:pt x="507" y="1273"/>
                  </a:cubicBezTo>
                  <a:cubicBezTo>
                    <a:pt x="519" y="1252"/>
                    <a:pt x="532" y="1231"/>
                    <a:pt x="544" y="1210"/>
                  </a:cubicBezTo>
                  <a:cubicBezTo>
                    <a:pt x="562" y="1180"/>
                    <a:pt x="595" y="1163"/>
                    <a:pt x="629" y="1167"/>
                  </a:cubicBezTo>
                  <a:cubicBezTo>
                    <a:pt x="669" y="1172"/>
                    <a:pt x="708" y="1172"/>
                    <a:pt x="748" y="1167"/>
                  </a:cubicBezTo>
                  <a:cubicBezTo>
                    <a:pt x="782" y="1163"/>
                    <a:pt x="815" y="1180"/>
                    <a:pt x="833" y="1210"/>
                  </a:cubicBezTo>
                  <a:cubicBezTo>
                    <a:pt x="845" y="1231"/>
                    <a:pt x="857" y="1252"/>
                    <a:pt x="870" y="1273"/>
                  </a:cubicBezTo>
                  <a:cubicBezTo>
                    <a:pt x="974" y="1230"/>
                    <a:pt x="974" y="1230"/>
                    <a:pt x="974" y="1230"/>
                  </a:cubicBezTo>
                  <a:cubicBezTo>
                    <a:pt x="968" y="1206"/>
                    <a:pt x="962" y="1183"/>
                    <a:pt x="956" y="1159"/>
                  </a:cubicBezTo>
                  <a:cubicBezTo>
                    <a:pt x="947" y="1125"/>
                    <a:pt x="958" y="1090"/>
                    <a:pt x="986" y="1069"/>
                  </a:cubicBezTo>
                  <a:cubicBezTo>
                    <a:pt x="1017" y="1044"/>
                    <a:pt x="1045" y="1016"/>
                    <a:pt x="1070" y="985"/>
                  </a:cubicBezTo>
                  <a:cubicBezTo>
                    <a:pt x="1091" y="958"/>
                    <a:pt x="1126" y="946"/>
                    <a:pt x="1160" y="955"/>
                  </a:cubicBezTo>
                  <a:cubicBezTo>
                    <a:pt x="1183" y="961"/>
                    <a:pt x="1207" y="967"/>
                    <a:pt x="1230" y="973"/>
                  </a:cubicBezTo>
                  <a:cubicBezTo>
                    <a:pt x="1274" y="869"/>
                    <a:pt x="1274" y="869"/>
                    <a:pt x="1274" y="869"/>
                  </a:cubicBezTo>
                  <a:cubicBezTo>
                    <a:pt x="1253" y="856"/>
                    <a:pt x="1232" y="844"/>
                    <a:pt x="1211" y="832"/>
                  </a:cubicBezTo>
                  <a:cubicBezTo>
                    <a:pt x="1181" y="814"/>
                    <a:pt x="1164" y="781"/>
                    <a:pt x="1168" y="747"/>
                  </a:cubicBezTo>
                  <a:cubicBezTo>
                    <a:pt x="1173" y="707"/>
                    <a:pt x="1173" y="668"/>
                    <a:pt x="1168" y="628"/>
                  </a:cubicBezTo>
                  <a:cubicBezTo>
                    <a:pt x="1164" y="594"/>
                    <a:pt x="1181" y="561"/>
                    <a:pt x="1211" y="543"/>
                  </a:cubicBezTo>
                  <a:cubicBezTo>
                    <a:pt x="1232" y="531"/>
                    <a:pt x="1253" y="519"/>
                    <a:pt x="1274" y="506"/>
                  </a:cubicBezTo>
                  <a:cubicBezTo>
                    <a:pt x="1230" y="402"/>
                    <a:pt x="1230" y="402"/>
                    <a:pt x="1230" y="402"/>
                  </a:cubicBezTo>
                  <a:cubicBezTo>
                    <a:pt x="1207" y="408"/>
                    <a:pt x="1183" y="414"/>
                    <a:pt x="1160" y="420"/>
                  </a:cubicBezTo>
                  <a:cubicBezTo>
                    <a:pt x="1126" y="429"/>
                    <a:pt x="1091" y="418"/>
                    <a:pt x="1070" y="390"/>
                  </a:cubicBezTo>
                  <a:cubicBezTo>
                    <a:pt x="1045" y="359"/>
                    <a:pt x="1017" y="331"/>
                    <a:pt x="986" y="306"/>
                  </a:cubicBezTo>
                  <a:cubicBezTo>
                    <a:pt x="958" y="285"/>
                    <a:pt x="947" y="250"/>
                    <a:pt x="956" y="216"/>
                  </a:cubicBezTo>
                  <a:cubicBezTo>
                    <a:pt x="962" y="193"/>
                    <a:pt x="968" y="169"/>
                    <a:pt x="974" y="146"/>
                  </a:cubicBezTo>
                  <a:cubicBezTo>
                    <a:pt x="870" y="102"/>
                    <a:pt x="870" y="102"/>
                    <a:pt x="870" y="102"/>
                  </a:cubicBezTo>
                  <a:cubicBezTo>
                    <a:pt x="857" y="123"/>
                    <a:pt x="845" y="144"/>
                    <a:pt x="833" y="165"/>
                  </a:cubicBezTo>
                  <a:cubicBezTo>
                    <a:pt x="815" y="195"/>
                    <a:pt x="782" y="212"/>
                    <a:pt x="748" y="208"/>
                  </a:cubicBezTo>
                  <a:cubicBezTo>
                    <a:pt x="708" y="203"/>
                    <a:pt x="668" y="203"/>
                    <a:pt x="629" y="208"/>
                  </a:cubicBezTo>
                  <a:cubicBezTo>
                    <a:pt x="595" y="212"/>
                    <a:pt x="561" y="195"/>
                    <a:pt x="544" y="165"/>
                  </a:cubicBezTo>
                  <a:cubicBezTo>
                    <a:pt x="532" y="144"/>
                    <a:pt x="519" y="123"/>
                    <a:pt x="507" y="102"/>
                  </a:cubicBezTo>
                  <a:cubicBezTo>
                    <a:pt x="403" y="146"/>
                    <a:pt x="403" y="146"/>
                    <a:pt x="403" y="146"/>
                  </a:cubicBezTo>
                  <a:cubicBezTo>
                    <a:pt x="409" y="169"/>
                    <a:pt x="415" y="193"/>
                    <a:pt x="421" y="216"/>
                  </a:cubicBezTo>
                  <a:cubicBezTo>
                    <a:pt x="430" y="250"/>
                    <a:pt x="418" y="285"/>
                    <a:pt x="391" y="306"/>
                  </a:cubicBezTo>
                  <a:cubicBezTo>
                    <a:pt x="360" y="331"/>
                    <a:pt x="332" y="359"/>
                    <a:pt x="307" y="390"/>
                  </a:cubicBezTo>
                  <a:cubicBezTo>
                    <a:pt x="286" y="418"/>
                    <a:pt x="251" y="429"/>
                    <a:pt x="217" y="420"/>
                  </a:cubicBezTo>
                  <a:cubicBezTo>
                    <a:pt x="193" y="414"/>
                    <a:pt x="170" y="408"/>
                    <a:pt x="146" y="402"/>
                  </a:cubicBezTo>
                  <a:cubicBezTo>
                    <a:pt x="103" y="506"/>
                    <a:pt x="103" y="506"/>
                    <a:pt x="103" y="506"/>
                  </a:cubicBezTo>
                  <a:cubicBezTo>
                    <a:pt x="124" y="519"/>
                    <a:pt x="145" y="531"/>
                    <a:pt x="166" y="543"/>
                  </a:cubicBezTo>
                  <a:cubicBezTo>
                    <a:pt x="196" y="561"/>
                    <a:pt x="213" y="594"/>
                    <a:pt x="209" y="628"/>
                  </a:cubicBezTo>
                  <a:cubicBezTo>
                    <a:pt x="204" y="668"/>
                    <a:pt x="204" y="708"/>
                    <a:pt x="209" y="747"/>
                  </a:cubicBezTo>
                  <a:cubicBezTo>
                    <a:pt x="213" y="781"/>
                    <a:pt x="196" y="815"/>
                    <a:pt x="166" y="832"/>
                  </a:cubicBezTo>
                  <a:cubicBezTo>
                    <a:pt x="145" y="844"/>
                    <a:pt x="124" y="856"/>
                    <a:pt x="103" y="869"/>
                  </a:cubicBezTo>
                  <a:cubicBezTo>
                    <a:pt x="146" y="973"/>
                    <a:pt x="146" y="973"/>
                    <a:pt x="146" y="973"/>
                  </a:cubicBezTo>
                  <a:cubicBezTo>
                    <a:pt x="170" y="968"/>
                    <a:pt x="193" y="961"/>
                    <a:pt x="217" y="955"/>
                  </a:cubicBezTo>
                  <a:cubicBezTo>
                    <a:pt x="251" y="946"/>
                    <a:pt x="286" y="958"/>
                    <a:pt x="307" y="985"/>
                  </a:cubicBezTo>
                  <a:cubicBezTo>
                    <a:pt x="332" y="1016"/>
                    <a:pt x="360" y="1044"/>
                    <a:pt x="391" y="1069"/>
                  </a:cubicBezTo>
                  <a:cubicBezTo>
                    <a:pt x="418" y="1090"/>
                    <a:pt x="430" y="1125"/>
                    <a:pt x="421" y="1159"/>
                  </a:cubicBezTo>
                  <a:cubicBezTo>
                    <a:pt x="415" y="1183"/>
                    <a:pt x="409" y="1206"/>
                    <a:pt x="403" y="1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06F13E1F-61CC-4F1B-9AA1-A1DC863A1B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2375" y="11879263"/>
              <a:ext cx="2255837" cy="2120900"/>
            </a:xfrm>
            <a:custGeom>
              <a:avLst/>
              <a:gdLst>
                <a:gd name="T0" fmla="*/ 354 w 709"/>
                <a:gd name="T1" fmla="*/ 667 h 667"/>
                <a:gd name="T2" fmla="*/ 235 w 709"/>
                <a:gd name="T3" fmla="*/ 643 h 667"/>
                <a:gd name="T4" fmla="*/ 66 w 709"/>
                <a:gd name="T5" fmla="*/ 474 h 667"/>
                <a:gd name="T6" fmla="*/ 235 w 709"/>
                <a:gd name="T7" fmla="*/ 66 h 667"/>
                <a:gd name="T8" fmla="*/ 643 w 709"/>
                <a:gd name="T9" fmla="*/ 235 h 667"/>
                <a:gd name="T10" fmla="*/ 643 w 709"/>
                <a:gd name="T11" fmla="*/ 235 h 667"/>
                <a:gd name="T12" fmla="*/ 474 w 709"/>
                <a:gd name="T13" fmla="*/ 643 h 667"/>
                <a:gd name="T14" fmla="*/ 354 w 709"/>
                <a:gd name="T15" fmla="*/ 667 h 667"/>
                <a:gd name="T16" fmla="*/ 354 w 709"/>
                <a:gd name="T17" fmla="*/ 134 h 667"/>
                <a:gd name="T18" fmla="*/ 270 w 709"/>
                <a:gd name="T19" fmla="*/ 151 h 667"/>
                <a:gd name="T20" fmla="*/ 150 w 709"/>
                <a:gd name="T21" fmla="*/ 439 h 667"/>
                <a:gd name="T22" fmla="*/ 270 w 709"/>
                <a:gd name="T23" fmla="*/ 559 h 667"/>
                <a:gd name="T24" fmla="*/ 439 w 709"/>
                <a:gd name="T25" fmla="*/ 559 h 667"/>
                <a:gd name="T26" fmla="*/ 558 w 709"/>
                <a:gd name="T27" fmla="*/ 270 h 667"/>
                <a:gd name="T28" fmla="*/ 354 w 709"/>
                <a:gd name="T29" fmla="*/ 13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9" h="667">
                  <a:moveTo>
                    <a:pt x="354" y="667"/>
                  </a:moveTo>
                  <a:cubicBezTo>
                    <a:pt x="314" y="667"/>
                    <a:pt x="273" y="659"/>
                    <a:pt x="235" y="643"/>
                  </a:cubicBezTo>
                  <a:cubicBezTo>
                    <a:pt x="158" y="611"/>
                    <a:pt x="98" y="551"/>
                    <a:pt x="66" y="474"/>
                  </a:cubicBezTo>
                  <a:cubicBezTo>
                    <a:pt x="0" y="315"/>
                    <a:pt x="76" y="132"/>
                    <a:pt x="235" y="66"/>
                  </a:cubicBezTo>
                  <a:cubicBezTo>
                    <a:pt x="394" y="0"/>
                    <a:pt x="577" y="76"/>
                    <a:pt x="643" y="235"/>
                  </a:cubicBezTo>
                  <a:cubicBezTo>
                    <a:pt x="643" y="235"/>
                    <a:pt x="643" y="235"/>
                    <a:pt x="643" y="235"/>
                  </a:cubicBezTo>
                  <a:cubicBezTo>
                    <a:pt x="709" y="394"/>
                    <a:pt x="633" y="577"/>
                    <a:pt x="474" y="643"/>
                  </a:cubicBezTo>
                  <a:cubicBezTo>
                    <a:pt x="435" y="659"/>
                    <a:pt x="395" y="667"/>
                    <a:pt x="354" y="667"/>
                  </a:cubicBezTo>
                  <a:close/>
                  <a:moveTo>
                    <a:pt x="354" y="134"/>
                  </a:moveTo>
                  <a:cubicBezTo>
                    <a:pt x="326" y="134"/>
                    <a:pt x="297" y="139"/>
                    <a:pt x="270" y="151"/>
                  </a:cubicBezTo>
                  <a:cubicBezTo>
                    <a:pt x="157" y="197"/>
                    <a:pt x="104" y="327"/>
                    <a:pt x="150" y="439"/>
                  </a:cubicBezTo>
                  <a:cubicBezTo>
                    <a:pt x="173" y="494"/>
                    <a:pt x="215" y="536"/>
                    <a:pt x="270" y="559"/>
                  </a:cubicBezTo>
                  <a:cubicBezTo>
                    <a:pt x="324" y="581"/>
                    <a:pt x="384" y="581"/>
                    <a:pt x="439" y="559"/>
                  </a:cubicBezTo>
                  <a:cubicBezTo>
                    <a:pt x="551" y="512"/>
                    <a:pt x="605" y="383"/>
                    <a:pt x="558" y="270"/>
                  </a:cubicBezTo>
                  <a:cubicBezTo>
                    <a:pt x="523" y="185"/>
                    <a:pt x="441" y="134"/>
                    <a:pt x="354" y="1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390E6116-B7A4-4E1D-A3FB-18BC9A4A34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4075" y="8651875"/>
              <a:ext cx="3311525" cy="3309938"/>
            </a:xfrm>
            <a:custGeom>
              <a:avLst/>
              <a:gdLst>
                <a:gd name="T0" fmla="*/ 476 w 1041"/>
                <a:gd name="T1" fmla="*/ 1041 h 1041"/>
                <a:gd name="T2" fmla="*/ 397 w 1041"/>
                <a:gd name="T3" fmla="*/ 930 h 1041"/>
                <a:gd name="T4" fmla="*/ 279 w 1041"/>
                <a:gd name="T5" fmla="*/ 927 h 1041"/>
                <a:gd name="T6" fmla="*/ 121 w 1041"/>
                <a:gd name="T7" fmla="*/ 857 h 1041"/>
                <a:gd name="T8" fmla="*/ 143 w 1041"/>
                <a:gd name="T9" fmla="*/ 723 h 1041"/>
                <a:gd name="T10" fmla="*/ 62 w 1041"/>
                <a:gd name="T11" fmla="*/ 637 h 1041"/>
                <a:gd name="T12" fmla="*/ 0 w 1041"/>
                <a:gd name="T13" fmla="*/ 476 h 1041"/>
                <a:gd name="T14" fmla="*/ 111 w 1041"/>
                <a:gd name="T15" fmla="*/ 397 h 1041"/>
                <a:gd name="T16" fmla="*/ 114 w 1041"/>
                <a:gd name="T17" fmla="*/ 279 h 1041"/>
                <a:gd name="T18" fmla="*/ 184 w 1041"/>
                <a:gd name="T19" fmla="*/ 121 h 1041"/>
                <a:gd name="T20" fmla="*/ 318 w 1041"/>
                <a:gd name="T21" fmla="*/ 143 h 1041"/>
                <a:gd name="T22" fmla="*/ 404 w 1041"/>
                <a:gd name="T23" fmla="*/ 62 h 1041"/>
                <a:gd name="T24" fmla="*/ 565 w 1041"/>
                <a:gd name="T25" fmla="*/ 0 h 1041"/>
                <a:gd name="T26" fmla="*/ 644 w 1041"/>
                <a:gd name="T27" fmla="*/ 110 h 1041"/>
                <a:gd name="T28" fmla="*/ 762 w 1041"/>
                <a:gd name="T29" fmla="*/ 114 h 1041"/>
                <a:gd name="T30" fmla="*/ 920 w 1041"/>
                <a:gd name="T31" fmla="*/ 184 h 1041"/>
                <a:gd name="T32" fmla="*/ 898 w 1041"/>
                <a:gd name="T33" fmla="*/ 318 h 1041"/>
                <a:gd name="T34" fmla="*/ 979 w 1041"/>
                <a:gd name="T35" fmla="*/ 404 h 1041"/>
                <a:gd name="T36" fmla="*/ 1041 w 1041"/>
                <a:gd name="T37" fmla="*/ 565 h 1041"/>
                <a:gd name="T38" fmla="*/ 931 w 1041"/>
                <a:gd name="T39" fmla="*/ 644 h 1041"/>
                <a:gd name="T40" fmla="*/ 927 w 1041"/>
                <a:gd name="T41" fmla="*/ 762 h 1041"/>
                <a:gd name="T42" fmla="*/ 857 w 1041"/>
                <a:gd name="T43" fmla="*/ 920 h 1041"/>
                <a:gd name="T44" fmla="*/ 723 w 1041"/>
                <a:gd name="T45" fmla="*/ 898 h 1041"/>
                <a:gd name="T46" fmla="*/ 637 w 1041"/>
                <a:gd name="T47" fmla="*/ 979 h 1041"/>
                <a:gd name="T48" fmla="*/ 488 w 1041"/>
                <a:gd name="T49" fmla="*/ 954 h 1041"/>
                <a:gd name="T50" fmla="*/ 559 w 1041"/>
                <a:gd name="T51" fmla="*/ 910 h 1041"/>
                <a:gd name="T52" fmla="*/ 689 w 1041"/>
                <a:gd name="T53" fmla="*/ 817 h 1041"/>
                <a:gd name="T54" fmla="*/ 804 w 1041"/>
                <a:gd name="T55" fmla="*/ 849 h 1041"/>
                <a:gd name="T56" fmla="*/ 823 w 1041"/>
                <a:gd name="T57" fmla="*/ 769 h 1041"/>
                <a:gd name="T58" fmla="*/ 850 w 1041"/>
                <a:gd name="T59" fmla="*/ 611 h 1041"/>
                <a:gd name="T60" fmla="*/ 954 w 1041"/>
                <a:gd name="T61" fmla="*/ 553 h 1041"/>
                <a:gd name="T62" fmla="*/ 910 w 1041"/>
                <a:gd name="T63" fmla="*/ 482 h 1041"/>
                <a:gd name="T64" fmla="*/ 817 w 1041"/>
                <a:gd name="T65" fmla="*/ 352 h 1041"/>
                <a:gd name="T66" fmla="*/ 850 w 1041"/>
                <a:gd name="T67" fmla="*/ 237 h 1041"/>
                <a:gd name="T68" fmla="*/ 769 w 1041"/>
                <a:gd name="T69" fmla="*/ 218 h 1041"/>
                <a:gd name="T70" fmla="*/ 612 w 1041"/>
                <a:gd name="T71" fmla="*/ 191 h 1041"/>
                <a:gd name="T72" fmla="*/ 553 w 1041"/>
                <a:gd name="T73" fmla="*/ 87 h 1041"/>
                <a:gd name="T74" fmla="*/ 482 w 1041"/>
                <a:gd name="T75" fmla="*/ 131 h 1041"/>
                <a:gd name="T76" fmla="*/ 353 w 1041"/>
                <a:gd name="T77" fmla="*/ 224 h 1041"/>
                <a:gd name="T78" fmla="*/ 237 w 1041"/>
                <a:gd name="T79" fmla="*/ 191 h 1041"/>
                <a:gd name="T80" fmla="*/ 218 w 1041"/>
                <a:gd name="T81" fmla="*/ 272 h 1041"/>
                <a:gd name="T82" fmla="*/ 192 w 1041"/>
                <a:gd name="T83" fmla="*/ 429 h 1041"/>
                <a:gd name="T84" fmla="*/ 87 w 1041"/>
                <a:gd name="T85" fmla="*/ 488 h 1041"/>
                <a:gd name="T86" fmla="*/ 131 w 1041"/>
                <a:gd name="T87" fmla="*/ 559 h 1041"/>
                <a:gd name="T88" fmla="*/ 224 w 1041"/>
                <a:gd name="T89" fmla="*/ 688 h 1041"/>
                <a:gd name="T90" fmla="*/ 192 w 1041"/>
                <a:gd name="T91" fmla="*/ 804 h 1041"/>
                <a:gd name="T92" fmla="*/ 272 w 1041"/>
                <a:gd name="T93" fmla="*/ 823 h 1041"/>
                <a:gd name="T94" fmla="*/ 430 w 1041"/>
                <a:gd name="T95" fmla="*/ 849 h 1041"/>
                <a:gd name="T96" fmla="*/ 488 w 1041"/>
                <a:gd name="T97" fmla="*/ 954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41" h="1041">
                  <a:moveTo>
                    <a:pt x="565" y="1041"/>
                  </a:moveTo>
                  <a:cubicBezTo>
                    <a:pt x="476" y="1041"/>
                    <a:pt x="476" y="1041"/>
                    <a:pt x="476" y="1041"/>
                  </a:cubicBezTo>
                  <a:cubicBezTo>
                    <a:pt x="440" y="1041"/>
                    <a:pt x="409" y="1014"/>
                    <a:pt x="404" y="979"/>
                  </a:cubicBezTo>
                  <a:cubicBezTo>
                    <a:pt x="402" y="963"/>
                    <a:pt x="399" y="947"/>
                    <a:pt x="397" y="930"/>
                  </a:cubicBezTo>
                  <a:cubicBezTo>
                    <a:pt x="370" y="922"/>
                    <a:pt x="343" y="911"/>
                    <a:pt x="318" y="898"/>
                  </a:cubicBezTo>
                  <a:cubicBezTo>
                    <a:pt x="305" y="907"/>
                    <a:pt x="292" y="917"/>
                    <a:pt x="279" y="927"/>
                  </a:cubicBezTo>
                  <a:cubicBezTo>
                    <a:pt x="250" y="948"/>
                    <a:pt x="210" y="945"/>
                    <a:pt x="184" y="920"/>
                  </a:cubicBezTo>
                  <a:cubicBezTo>
                    <a:pt x="121" y="857"/>
                    <a:pt x="121" y="857"/>
                    <a:pt x="121" y="857"/>
                  </a:cubicBezTo>
                  <a:cubicBezTo>
                    <a:pt x="96" y="831"/>
                    <a:pt x="93" y="791"/>
                    <a:pt x="114" y="762"/>
                  </a:cubicBezTo>
                  <a:cubicBezTo>
                    <a:pt x="124" y="749"/>
                    <a:pt x="133" y="736"/>
                    <a:pt x="143" y="723"/>
                  </a:cubicBezTo>
                  <a:cubicBezTo>
                    <a:pt x="130" y="698"/>
                    <a:pt x="119" y="671"/>
                    <a:pt x="111" y="644"/>
                  </a:cubicBezTo>
                  <a:cubicBezTo>
                    <a:pt x="94" y="642"/>
                    <a:pt x="78" y="639"/>
                    <a:pt x="62" y="637"/>
                  </a:cubicBezTo>
                  <a:cubicBezTo>
                    <a:pt x="27" y="632"/>
                    <a:pt x="0" y="601"/>
                    <a:pt x="0" y="565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0" y="440"/>
                    <a:pt x="27" y="409"/>
                    <a:pt x="62" y="404"/>
                  </a:cubicBezTo>
                  <a:cubicBezTo>
                    <a:pt x="78" y="401"/>
                    <a:pt x="94" y="399"/>
                    <a:pt x="111" y="397"/>
                  </a:cubicBezTo>
                  <a:cubicBezTo>
                    <a:pt x="119" y="369"/>
                    <a:pt x="130" y="343"/>
                    <a:pt x="143" y="318"/>
                  </a:cubicBezTo>
                  <a:cubicBezTo>
                    <a:pt x="133" y="305"/>
                    <a:pt x="124" y="291"/>
                    <a:pt x="114" y="279"/>
                  </a:cubicBezTo>
                  <a:cubicBezTo>
                    <a:pt x="93" y="250"/>
                    <a:pt x="96" y="209"/>
                    <a:pt x="121" y="184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210" y="96"/>
                    <a:pt x="250" y="92"/>
                    <a:pt x="279" y="114"/>
                  </a:cubicBezTo>
                  <a:cubicBezTo>
                    <a:pt x="292" y="123"/>
                    <a:pt x="305" y="133"/>
                    <a:pt x="318" y="143"/>
                  </a:cubicBezTo>
                  <a:cubicBezTo>
                    <a:pt x="343" y="129"/>
                    <a:pt x="370" y="118"/>
                    <a:pt x="397" y="110"/>
                  </a:cubicBezTo>
                  <a:cubicBezTo>
                    <a:pt x="399" y="94"/>
                    <a:pt x="402" y="78"/>
                    <a:pt x="404" y="62"/>
                  </a:cubicBezTo>
                  <a:cubicBezTo>
                    <a:pt x="409" y="27"/>
                    <a:pt x="440" y="0"/>
                    <a:pt x="476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601" y="0"/>
                    <a:pt x="632" y="27"/>
                    <a:pt x="637" y="62"/>
                  </a:cubicBezTo>
                  <a:cubicBezTo>
                    <a:pt x="640" y="78"/>
                    <a:pt x="642" y="94"/>
                    <a:pt x="644" y="110"/>
                  </a:cubicBezTo>
                  <a:cubicBezTo>
                    <a:pt x="672" y="118"/>
                    <a:pt x="698" y="129"/>
                    <a:pt x="723" y="143"/>
                  </a:cubicBezTo>
                  <a:cubicBezTo>
                    <a:pt x="736" y="133"/>
                    <a:pt x="750" y="123"/>
                    <a:pt x="762" y="114"/>
                  </a:cubicBezTo>
                  <a:cubicBezTo>
                    <a:pt x="791" y="92"/>
                    <a:pt x="832" y="96"/>
                    <a:pt x="857" y="121"/>
                  </a:cubicBezTo>
                  <a:cubicBezTo>
                    <a:pt x="920" y="184"/>
                    <a:pt x="920" y="184"/>
                    <a:pt x="920" y="184"/>
                  </a:cubicBezTo>
                  <a:cubicBezTo>
                    <a:pt x="945" y="209"/>
                    <a:pt x="949" y="250"/>
                    <a:pt x="927" y="278"/>
                  </a:cubicBezTo>
                  <a:cubicBezTo>
                    <a:pt x="918" y="291"/>
                    <a:pt x="908" y="305"/>
                    <a:pt x="898" y="318"/>
                  </a:cubicBezTo>
                  <a:cubicBezTo>
                    <a:pt x="912" y="343"/>
                    <a:pt x="923" y="369"/>
                    <a:pt x="931" y="397"/>
                  </a:cubicBezTo>
                  <a:cubicBezTo>
                    <a:pt x="947" y="399"/>
                    <a:pt x="963" y="401"/>
                    <a:pt x="979" y="404"/>
                  </a:cubicBezTo>
                  <a:cubicBezTo>
                    <a:pt x="1014" y="409"/>
                    <a:pt x="1041" y="440"/>
                    <a:pt x="1041" y="476"/>
                  </a:cubicBezTo>
                  <a:cubicBezTo>
                    <a:pt x="1041" y="565"/>
                    <a:pt x="1041" y="565"/>
                    <a:pt x="1041" y="565"/>
                  </a:cubicBezTo>
                  <a:cubicBezTo>
                    <a:pt x="1041" y="601"/>
                    <a:pt x="1014" y="632"/>
                    <a:pt x="979" y="637"/>
                  </a:cubicBezTo>
                  <a:cubicBezTo>
                    <a:pt x="963" y="639"/>
                    <a:pt x="947" y="642"/>
                    <a:pt x="931" y="644"/>
                  </a:cubicBezTo>
                  <a:cubicBezTo>
                    <a:pt x="923" y="671"/>
                    <a:pt x="911" y="698"/>
                    <a:pt x="898" y="723"/>
                  </a:cubicBezTo>
                  <a:cubicBezTo>
                    <a:pt x="908" y="736"/>
                    <a:pt x="918" y="749"/>
                    <a:pt x="927" y="762"/>
                  </a:cubicBezTo>
                  <a:cubicBezTo>
                    <a:pt x="949" y="791"/>
                    <a:pt x="945" y="831"/>
                    <a:pt x="920" y="857"/>
                  </a:cubicBezTo>
                  <a:cubicBezTo>
                    <a:pt x="857" y="920"/>
                    <a:pt x="857" y="920"/>
                    <a:pt x="857" y="920"/>
                  </a:cubicBezTo>
                  <a:cubicBezTo>
                    <a:pt x="832" y="945"/>
                    <a:pt x="791" y="948"/>
                    <a:pt x="762" y="927"/>
                  </a:cubicBezTo>
                  <a:cubicBezTo>
                    <a:pt x="750" y="917"/>
                    <a:pt x="736" y="907"/>
                    <a:pt x="723" y="898"/>
                  </a:cubicBezTo>
                  <a:cubicBezTo>
                    <a:pt x="698" y="911"/>
                    <a:pt x="672" y="922"/>
                    <a:pt x="644" y="930"/>
                  </a:cubicBezTo>
                  <a:cubicBezTo>
                    <a:pt x="642" y="947"/>
                    <a:pt x="640" y="963"/>
                    <a:pt x="637" y="979"/>
                  </a:cubicBezTo>
                  <a:cubicBezTo>
                    <a:pt x="632" y="1014"/>
                    <a:pt x="601" y="1041"/>
                    <a:pt x="565" y="1041"/>
                  </a:cubicBezTo>
                  <a:close/>
                  <a:moveTo>
                    <a:pt x="488" y="954"/>
                  </a:moveTo>
                  <a:cubicBezTo>
                    <a:pt x="553" y="954"/>
                    <a:pt x="553" y="954"/>
                    <a:pt x="553" y="954"/>
                  </a:cubicBezTo>
                  <a:cubicBezTo>
                    <a:pt x="555" y="939"/>
                    <a:pt x="557" y="924"/>
                    <a:pt x="559" y="910"/>
                  </a:cubicBezTo>
                  <a:cubicBezTo>
                    <a:pt x="563" y="881"/>
                    <a:pt x="583" y="857"/>
                    <a:pt x="612" y="849"/>
                  </a:cubicBezTo>
                  <a:cubicBezTo>
                    <a:pt x="639" y="842"/>
                    <a:pt x="665" y="831"/>
                    <a:pt x="689" y="817"/>
                  </a:cubicBezTo>
                  <a:cubicBezTo>
                    <a:pt x="714" y="803"/>
                    <a:pt x="746" y="805"/>
                    <a:pt x="769" y="823"/>
                  </a:cubicBezTo>
                  <a:cubicBezTo>
                    <a:pt x="781" y="832"/>
                    <a:pt x="793" y="841"/>
                    <a:pt x="804" y="849"/>
                  </a:cubicBezTo>
                  <a:cubicBezTo>
                    <a:pt x="850" y="804"/>
                    <a:pt x="850" y="804"/>
                    <a:pt x="850" y="804"/>
                  </a:cubicBezTo>
                  <a:cubicBezTo>
                    <a:pt x="841" y="792"/>
                    <a:pt x="832" y="780"/>
                    <a:pt x="823" y="769"/>
                  </a:cubicBezTo>
                  <a:cubicBezTo>
                    <a:pt x="805" y="745"/>
                    <a:pt x="803" y="714"/>
                    <a:pt x="817" y="688"/>
                  </a:cubicBezTo>
                  <a:cubicBezTo>
                    <a:pt x="831" y="664"/>
                    <a:pt x="842" y="638"/>
                    <a:pt x="850" y="611"/>
                  </a:cubicBezTo>
                  <a:cubicBezTo>
                    <a:pt x="857" y="583"/>
                    <a:pt x="881" y="562"/>
                    <a:pt x="910" y="559"/>
                  </a:cubicBezTo>
                  <a:cubicBezTo>
                    <a:pt x="925" y="557"/>
                    <a:pt x="940" y="555"/>
                    <a:pt x="954" y="553"/>
                  </a:cubicBezTo>
                  <a:cubicBezTo>
                    <a:pt x="954" y="488"/>
                    <a:pt x="954" y="488"/>
                    <a:pt x="954" y="488"/>
                  </a:cubicBezTo>
                  <a:cubicBezTo>
                    <a:pt x="940" y="486"/>
                    <a:pt x="925" y="484"/>
                    <a:pt x="910" y="482"/>
                  </a:cubicBezTo>
                  <a:cubicBezTo>
                    <a:pt x="881" y="478"/>
                    <a:pt x="857" y="458"/>
                    <a:pt x="850" y="429"/>
                  </a:cubicBezTo>
                  <a:cubicBezTo>
                    <a:pt x="842" y="402"/>
                    <a:pt x="831" y="376"/>
                    <a:pt x="817" y="352"/>
                  </a:cubicBezTo>
                  <a:cubicBezTo>
                    <a:pt x="803" y="327"/>
                    <a:pt x="805" y="295"/>
                    <a:pt x="823" y="272"/>
                  </a:cubicBezTo>
                  <a:cubicBezTo>
                    <a:pt x="832" y="260"/>
                    <a:pt x="841" y="248"/>
                    <a:pt x="850" y="237"/>
                  </a:cubicBezTo>
                  <a:cubicBezTo>
                    <a:pt x="804" y="191"/>
                    <a:pt x="804" y="191"/>
                    <a:pt x="804" y="191"/>
                  </a:cubicBezTo>
                  <a:cubicBezTo>
                    <a:pt x="793" y="200"/>
                    <a:pt x="781" y="209"/>
                    <a:pt x="769" y="218"/>
                  </a:cubicBezTo>
                  <a:cubicBezTo>
                    <a:pt x="746" y="236"/>
                    <a:pt x="714" y="238"/>
                    <a:pt x="689" y="224"/>
                  </a:cubicBezTo>
                  <a:cubicBezTo>
                    <a:pt x="665" y="210"/>
                    <a:pt x="639" y="199"/>
                    <a:pt x="612" y="191"/>
                  </a:cubicBezTo>
                  <a:cubicBezTo>
                    <a:pt x="583" y="184"/>
                    <a:pt x="563" y="160"/>
                    <a:pt x="559" y="131"/>
                  </a:cubicBezTo>
                  <a:cubicBezTo>
                    <a:pt x="557" y="116"/>
                    <a:pt x="555" y="101"/>
                    <a:pt x="553" y="87"/>
                  </a:cubicBezTo>
                  <a:cubicBezTo>
                    <a:pt x="488" y="87"/>
                    <a:pt x="488" y="87"/>
                    <a:pt x="488" y="87"/>
                  </a:cubicBezTo>
                  <a:cubicBezTo>
                    <a:pt x="486" y="101"/>
                    <a:pt x="484" y="116"/>
                    <a:pt x="482" y="131"/>
                  </a:cubicBezTo>
                  <a:cubicBezTo>
                    <a:pt x="479" y="160"/>
                    <a:pt x="458" y="184"/>
                    <a:pt x="430" y="191"/>
                  </a:cubicBezTo>
                  <a:cubicBezTo>
                    <a:pt x="403" y="199"/>
                    <a:pt x="377" y="210"/>
                    <a:pt x="353" y="224"/>
                  </a:cubicBezTo>
                  <a:cubicBezTo>
                    <a:pt x="327" y="238"/>
                    <a:pt x="296" y="236"/>
                    <a:pt x="272" y="218"/>
                  </a:cubicBezTo>
                  <a:cubicBezTo>
                    <a:pt x="261" y="209"/>
                    <a:pt x="249" y="200"/>
                    <a:pt x="237" y="191"/>
                  </a:cubicBezTo>
                  <a:cubicBezTo>
                    <a:pt x="192" y="237"/>
                    <a:pt x="192" y="237"/>
                    <a:pt x="192" y="237"/>
                  </a:cubicBezTo>
                  <a:cubicBezTo>
                    <a:pt x="200" y="248"/>
                    <a:pt x="209" y="260"/>
                    <a:pt x="218" y="272"/>
                  </a:cubicBezTo>
                  <a:cubicBezTo>
                    <a:pt x="236" y="295"/>
                    <a:pt x="238" y="327"/>
                    <a:pt x="224" y="352"/>
                  </a:cubicBezTo>
                  <a:cubicBezTo>
                    <a:pt x="210" y="376"/>
                    <a:pt x="199" y="402"/>
                    <a:pt x="192" y="429"/>
                  </a:cubicBezTo>
                  <a:cubicBezTo>
                    <a:pt x="184" y="458"/>
                    <a:pt x="160" y="478"/>
                    <a:pt x="131" y="482"/>
                  </a:cubicBezTo>
                  <a:cubicBezTo>
                    <a:pt x="117" y="484"/>
                    <a:pt x="102" y="486"/>
                    <a:pt x="87" y="488"/>
                  </a:cubicBezTo>
                  <a:cubicBezTo>
                    <a:pt x="87" y="553"/>
                    <a:pt x="87" y="553"/>
                    <a:pt x="87" y="553"/>
                  </a:cubicBezTo>
                  <a:cubicBezTo>
                    <a:pt x="102" y="555"/>
                    <a:pt x="117" y="557"/>
                    <a:pt x="131" y="559"/>
                  </a:cubicBezTo>
                  <a:cubicBezTo>
                    <a:pt x="160" y="562"/>
                    <a:pt x="184" y="583"/>
                    <a:pt x="192" y="611"/>
                  </a:cubicBezTo>
                  <a:cubicBezTo>
                    <a:pt x="199" y="638"/>
                    <a:pt x="210" y="664"/>
                    <a:pt x="224" y="688"/>
                  </a:cubicBezTo>
                  <a:cubicBezTo>
                    <a:pt x="238" y="714"/>
                    <a:pt x="236" y="745"/>
                    <a:pt x="218" y="769"/>
                  </a:cubicBezTo>
                  <a:cubicBezTo>
                    <a:pt x="209" y="780"/>
                    <a:pt x="200" y="792"/>
                    <a:pt x="192" y="804"/>
                  </a:cubicBezTo>
                  <a:cubicBezTo>
                    <a:pt x="237" y="849"/>
                    <a:pt x="237" y="849"/>
                    <a:pt x="237" y="849"/>
                  </a:cubicBezTo>
                  <a:cubicBezTo>
                    <a:pt x="249" y="841"/>
                    <a:pt x="261" y="832"/>
                    <a:pt x="272" y="823"/>
                  </a:cubicBezTo>
                  <a:cubicBezTo>
                    <a:pt x="296" y="805"/>
                    <a:pt x="327" y="803"/>
                    <a:pt x="353" y="817"/>
                  </a:cubicBezTo>
                  <a:cubicBezTo>
                    <a:pt x="377" y="831"/>
                    <a:pt x="403" y="842"/>
                    <a:pt x="430" y="849"/>
                  </a:cubicBezTo>
                  <a:cubicBezTo>
                    <a:pt x="458" y="857"/>
                    <a:pt x="479" y="881"/>
                    <a:pt x="482" y="910"/>
                  </a:cubicBezTo>
                  <a:cubicBezTo>
                    <a:pt x="484" y="924"/>
                    <a:pt x="486" y="939"/>
                    <a:pt x="488" y="9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CE62C7A7-B49A-47C4-BCF0-111D593F2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0875" y="9717088"/>
              <a:ext cx="1179512" cy="1179513"/>
            </a:xfrm>
            <a:custGeom>
              <a:avLst/>
              <a:gdLst>
                <a:gd name="T0" fmla="*/ 186 w 371"/>
                <a:gd name="T1" fmla="*/ 371 h 371"/>
                <a:gd name="T2" fmla="*/ 0 w 371"/>
                <a:gd name="T3" fmla="*/ 185 h 371"/>
                <a:gd name="T4" fmla="*/ 186 w 371"/>
                <a:gd name="T5" fmla="*/ 0 h 371"/>
                <a:gd name="T6" fmla="*/ 371 w 371"/>
                <a:gd name="T7" fmla="*/ 185 h 371"/>
                <a:gd name="T8" fmla="*/ 186 w 371"/>
                <a:gd name="T9" fmla="*/ 371 h 371"/>
                <a:gd name="T10" fmla="*/ 186 w 371"/>
                <a:gd name="T11" fmla="*/ 82 h 371"/>
                <a:gd name="T12" fmla="*/ 83 w 371"/>
                <a:gd name="T13" fmla="*/ 185 h 371"/>
                <a:gd name="T14" fmla="*/ 186 w 371"/>
                <a:gd name="T15" fmla="*/ 288 h 371"/>
                <a:gd name="T16" fmla="*/ 289 w 371"/>
                <a:gd name="T17" fmla="*/ 185 h 371"/>
                <a:gd name="T18" fmla="*/ 186 w 371"/>
                <a:gd name="T19" fmla="*/ 8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1" h="371">
                  <a:moveTo>
                    <a:pt x="186" y="371"/>
                  </a:moveTo>
                  <a:cubicBezTo>
                    <a:pt x="83" y="371"/>
                    <a:pt x="0" y="288"/>
                    <a:pt x="0" y="185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5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2"/>
                  </a:moveTo>
                  <a:cubicBezTo>
                    <a:pt x="129" y="82"/>
                    <a:pt x="83" y="128"/>
                    <a:pt x="83" y="185"/>
                  </a:cubicBezTo>
                  <a:cubicBezTo>
                    <a:pt x="83" y="242"/>
                    <a:pt x="129" y="288"/>
                    <a:pt x="186" y="288"/>
                  </a:cubicBezTo>
                  <a:cubicBezTo>
                    <a:pt x="243" y="288"/>
                    <a:pt x="289" y="242"/>
                    <a:pt x="289" y="185"/>
                  </a:cubicBezTo>
                  <a:cubicBezTo>
                    <a:pt x="289" y="128"/>
                    <a:pt x="243" y="82"/>
                    <a:pt x="186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03A0901-A81B-4E6C-A11D-468C1F785881}"/>
              </a:ext>
            </a:extLst>
          </p:cNvPr>
          <p:cNvGrpSpPr/>
          <p:nvPr/>
        </p:nvGrpSpPr>
        <p:grpSpPr>
          <a:xfrm>
            <a:off x="1147135" y="4630434"/>
            <a:ext cx="792412" cy="966537"/>
            <a:chOff x="7931851" y="2464731"/>
            <a:chExt cx="1002842" cy="1223210"/>
          </a:xfrm>
          <a:solidFill>
            <a:schemeClr val="tx1"/>
          </a:solidFill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8B7396AB-1A53-44C2-A10B-CE3D548660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0806" y="2650831"/>
              <a:ext cx="623981" cy="1037110"/>
            </a:xfrm>
            <a:custGeom>
              <a:avLst/>
              <a:gdLst>
                <a:gd name="T0" fmla="*/ 674 w 750"/>
                <a:gd name="T1" fmla="*/ 602 h 1237"/>
                <a:gd name="T2" fmla="*/ 750 w 750"/>
                <a:gd name="T3" fmla="*/ 376 h 1237"/>
                <a:gd name="T4" fmla="*/ 638 w 750"/>
                <a:gd name="T5" fmla="*/ 110 h 1237"/>
                <a:gd name="T6" fmla="*/ 370 w 750"/>
                <a:gd name="T7" fmla="*/ 2 h 1237"/>
                <a:gd name="T8" fmla="*/ 110 w 750"/>
                <a:gd name="T9" fmla="*/ 112 h 1237"/>
                <a:gd name="T10" fmla="*/ 1 w 750"/>
                <a:gd name="T11" fmla="*/ 373 h 1237"/>
                <a:gd name="T12" fmla="*/ 77 w 750"/>
                <a:gd name="T13" fmla="*/ 603 h 1237"/>
                <a:gd name="T14" fmla="*/ 205 w 750"/>
                <a:gd name="T15" fmla="*/ 976 h 1237"/>
                <a:gd name="T16" fmla="*/ 205 w 750"/>
                <a:gd name="T17" fmla="*/ 1120 h 1237"/>
                <a:gd name="T18" fmla="*/ 321 w 750"/>
                <a:gd name="T19" fmla="*/ 1237 h 1237"/>
                <a:gd name="T20" fmla="*/ 430 w 750"/>
                <a:gd name="T21" fmla="*/ 1237 h 1237"/>
                <a:gd name="T22" fmla="*/ 546 w 750"/>
                <a:gd name="T23" fmla="*/ 1120 h 1237"/>
                <a:gd name="T24" fmla="*/ 546 w 750"/>
                <a:gd name="T25" fmla="*/ 976 h 1237"/>
                <a:gd name="T26" fmla="*/ 674 w 750"/>
                <a:gd name="T27" fmla="*/ 602 h 1237"/>
                <a:gd name="T28" fmla="*/ 116 w 750"/>
                <a:gd name="T29" fmla="*/ 574 h 1237"/>
                <a:gd name="T30" fmla="*/ 49 w 750"/>
                <a:gd name="T31" fmla="*/ 373 h 1237"/>
                <a:gd name="T32" fmla="*/ 371 w 750"/>
                <a:gd name="T33" fmla="*/ 50 h 1237"/>
                <a:gd name="T34" fmla="*/ 605 w 750"/>
                <a:gd name="T35" fmla="*/ 144 h 1237"/>
                <a:gd name="T36" fmla="*/ 702 w 750"/>
                <a:gd name="T37" fmla="*/ 376 h 1237"/>
                <a:gd name="T38" fmla="*/ 636 w 750"/>
                <a:gd name="T39" fmla="*/ 573 h 1237"/>
                <a:gd name="T40" fmla="*/ 498 w 750"/>
                <a:gd name="T41" fmla="*/ 967 h 1237"/>
                <a:gd name="T42" fmla="*/ 253 w 750"/>
                <a:gd name="T43" fmla="*/ 967 h 1237"/>
                <a:gd name="T44" fmla="*/ 116 w 750"/>
                <a:gd name="T45" fmla="*/ 574 h 1237"/>
                <a:gd name="T46" fmla="*/ 253 w 750"/>
                <a:gd name="T47" fmla="*/ 1104 h 1237"/>
                <a:gd name="T48" fmla="*/ 253 w 750"/>
                <a:gd name="T49" fmla="*/ 1085 h 1237"/>
                <a:gd name="T50" fmla="*/ 498 w 750"/>
                <a:gd name="T51" fmla="*/ 1113 h 1237"/>
                <a:gd name="T52" fmla="*/ 498 w 750"/>
                <a:gd name="T53" fmla="*/ 1120 h 1237"/>
                <a:gd name="T54" fmla="*/ 497 w 750"/>
                <a:gd name="T55" fmla="*/ 1132 h 1237"/>
                <a:gd name="T56" fmla="*/ 253 w 750"/>
                <a:gd name="T57" fmla="*/ 1104 h 1237"/>
                <a:gd name="T58" fmla="*/ 253 w 750"/>
                <a:gd name="T59" fmla="*/ 1036 h 1237"/>
                <a:gd name="T60" fmla="*/ 253 w 750"/>
                <a:gd name="T61" fmla="*/ 1015 h 1237"/>
                <a:gd name="T62" fmla="*/ 498 w 750"/>
                <a:gd name="T63" fmla="*/ 1015 h 1237"/>
                <a:gd name="T64" fmla="*/ 498 w 750"/>
                <a:gd name="T65" fmla="*/ 1064 h 1237"/>
                <a:gd name="T66" fmla="*/ 253 w 750"/>
                <a:gd name="T67" fmla="*/ 1036 h 1237"/>
                <a:gd name="T68" fmla="*/ 321 w 750"/>
                <a:gd name="T69" fmla="*/ 1189 h 1237"/>
                <a:gd name="T70" fmla="*/ 262 w 750"/>
                <a:gd name="T71" fmla="*/ 1153 h 1237"/>
                <a:gd name="T72" fmla="*/ 468 w 750"/>
                <a:gd name="T73" fmla="*/ 1177 h 1237"/>
                <a:gd name="T74" fmla="*/ 430 w 750"/>
                <a:gd name="T75" fmla="*/ 1189 h 1237"/>
                <a:gd name="T76" fmla="*/ 321 w 750"/>
                <a:gd name="T77" fmla="*/ 1189 h 1237"/>
                <a:gd name="T78" fmla="*/ 321 w 750"/>
                <a:gd name="T79" fmla="*/ 1189 h 1237"/>
                <a:gd name="T80" fmla="*/ 321 w 750"/>
                <a:gd name="T81" fmla="*/ 1189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674" y="602"/>
                  </a:moveTo>
                  <a:cubicBezTo>
                    <a:pt x="724" y="537"/>
                    <a:pt x="750" y="459"/>
                    <a:pt x="750" y="376"/>
                  </a:cubicBezTo>
                  <a:cubicBezTo>
                    <a:pt x="750" y="275"/>
                    <a:pt x="710" y="180"/>
                    <a:pt x="638" y="110"/>
                  </a:cubicBezTo>
                  <a:cubicBezTo>
                    <a:pt x="566" y="39"/>
                    <a:pt x="471" y="0"/>
                    <a:pt x="370" y="2"/>
                  </a:cubicBezTo>
                  <a:cubicBezTo>
                    <a:pt x="272" y="3"/>
                    <a:pt x="180" y="42"/>
                    <a:pt x="110" y="112"/>
                  </a:cubicBezTo>
                  <a:cubicBezTo>
                    <a:pt x="41" y="182"/>
                    <a:pt x="2" y="275"/>
                    <a:pt x="1" y="373"/>
                  </a:cubicBezTo>
                  <a:cubicBezTo>
                    <a:pt x="0" y="457"/>
                    <a:pt x="27" y="536"/>
                    <a:pt x="77" y="603"/>
                  </a:cubicBezTo>
                  <a:cubicBezTo>
                    <a:pt x="160" y="711"/>
                    <a:pt x="205" y="843"/>
                    <a:pt x="205" y="976"/>
                  </a:cubicBezTo>
                  <a:cubicBezTo>
                    <a:pt x="205" y="1120"/>
                    <a:pt x="205" y="1120"/>
                    <a:pt x="205" y="1120"/>
                  </a:cubicBezTo>
                  <a:cubicBezTo>
                    <a:pt x="205" y="1185"/>
                    <a:pt x="257" y="1237"/>
                    <a:pt x="321" y="1237"/>
                  </a:cubicBezTo>
                  <a:cubicBezTo>
                    <a:pt x="430" y="1237"/>
                    <a:pt x="430" y="1237"/>
                    <a:pt x="430" y="1237"/>
                  </a:cubicBezTo>
                  <a:cubicBezTo>
                    <a:pt x="494" y="1237"/>
                    <a:pt x="546" y="1185"/>
                    <a:pt x="546" y="1120"/>
                  </a:cubicBezTo>
                  <a:cubicBezTo>
                    <a:pt x="546" y="976"/>
                    <a:pt x="546" y="976"/>
                    <a:pt x="546" y="976"/>
                  </a:cubicBezTo>
                  <a:cubicBezTo>
                    <a:pt x="546" y="842"/>
                    <a:pt x="590" y="713"/>
                    <a:pt x="674" y="602"/>
                  </a:cubicBezTo>
                  <a:close/>
                  <a:moveTo>
                    <a:pt x="116" y="574"/>
                  </a:moveTo>
                  <a:cubicBezTo>
                    <a:pt x="71" y="516"/>
                    <a:pt x="48" y="446"/>
                    <a:pt x="49" y="373"/>
                  </a:cubicBezTo>
                  <a:cubicBezTo>
                    <a:pt x="51" y="197"/>
                    <a:pt x="195" y="52"/>
                    <a:pt x="371" y="50"/>
                  </a:cubicBezTo>
                  <a:cubicBezTo>
                    <a:pt x="459" y="49"/>
                    <a:pt x="542" y="82"/>
                    <a:pt x="605" y="144"/>
                  </a:cubicBezTo>
                  <a:cubicBezTo>
                    <a:pt x="667" y="206"/>
                    <a:pt x="702" y="288"/>
                    <a:pt x="702" y="376"/>
                  </a:cubicBezTo>
                  <a:cubicBezTo>
                    <a:pt x="702" y="448"/>
                    <a:pt x="679" y="516"/>
                    <a:pt x="636" y="573"/>
                  </a:cubicBezTo>
                  <a:cubicBezTo>
                    <a:pt x="547" y="690"/>
                    <a:pt x="500" y="825"/>
                    <a:pt x="498" y="967"/>
                  </a:cubicBezTo>
                  <a:cubicBezTo>
                    <a:pt x="253" y="967"/>
                    <a:pt x="253" y="967"/>
                    <a:pt x="253" y="967"/>
                  </a:cubicBezTo>
                  <a:cubicBezTo>
                    <a:pt x="251" y="827"/>
                    <a:pt x="202" y="688"/>
                    <a:pt x="116" y="574"/>
                  </a:cubicBezTo>
                  <a:close/>
                  <a:moveTo>
                    <a:pt x="253" y="1104"/>
                  </a:moveTo>
                  <a:cubicBezTo>
                    <a:pt x="253" y="1085"/>
                    <a:pt x="253" y="1085"/>
                    <a:pt x="253" y="1085"/>
                  </a:cubicBezTo>
                  <a:cubicBezTo>
                    <a:pt x="498" y="1113"/>
                    <a:pt x="498" y="1113"/>
                    <a:pt x="498" y="1113"/>
                  </a:cubicBezTo>
                  <a:cubicBezTo>
                    <a:pt x="498" y="1120"/>
                    <a:pt x="498" y="1120"/>
                    <a:pt x="498" y="1120"/>
                  </a:cubicBezTo>
                  <a:cubicBezTo>
                    <a:pt x="498" y="1124"/>
                    <a:pt x="498" y="1128"/>
                    <a:pt x="497" y="1132"/>
                  </a:cubicBezTo>
                  <a:lnTo>
                    <a:pt x="253" y="1104"/>
                  </a:lnTo>
                  <a:close/>
                  <a:moveTo>
                    <a:pt x="253" y="1036"/>
                  </a:moveTo>
                  <a:cubicBezTo>
                    <a:pt x="253" y="1015"/>
                    <a:pt x="253" y="1015"/>
                    <a:pt x="253" y="1015"/>
                  </a:cubicBezTo>
                  <a:cubicBezTo>
                    <a:pt x="498" y="1015"/>
                    <a:pt x="498" y="1015"/>
                    <a:pt x="498" y="1015"/>
                  </a:cubicBezTo>
                  <a:cubicBezTo>
                    <a:pt x="498" y="1064"/>
                    <a:pt x="498" y="1064"/>
                    <a:pt x="498" y="1064"/>
                  </a:cubicBezTo>
                  <a:lnTo>
                    <a:pt x="253" y="1036"/>
                  </a:lnTo>
                  <a:close/>
                  <a:moveTo>
                    <a:pt x="321" y="1189"/>
                  </a:moveTo>
                  <a:cubicBezTo>
                    <a:pt x="296" y="1189"/>
                    <a:pt x="273" y="1174"/>
                    <a:pt x="262" y="1153"/>
                  </a:cubicBezTo>
                  <a:cubicBezTo>
                    <a:pt x="468" y="1177"/>
                    <a:pt x="468" y="1177"/>
                    <a:pt x="468" y="1177"/>
                  </a:cubicBezTo>
                  <a:cubicBezTo>
                    <a:pt x="457" y="1184"/>
                    <a:pt x="444" y="1189"/>
                    <a:pt x="430" y="1189"/>
                  </a:cubicBezTo>
                  <a:lnTo>
                    <a:pt x="321" y="1189"/>
                  </a:lnTo>
                  <a:close/>
                  <a:moveTo>
                    <a:pt x="321" y="1189"/>
                  </a:moveTo>
                  <a:cubicBezTo>
                    <a:pt x="321" y="1189"/>
                    <a:pt x="321" y="1189"/>
                    <a:pt x="321" y="118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F61465E4-E99D-45F6-874E-993662E5A5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3151" y="2944496"/>
              <a:ext cx="44264" cy="75201"/>
            </a:xfrm>
            <a:custGeom>
              <a:avLst/>
              <a:gdLst>
                <a:gd name="T0" fmla="*/ 51 w 53"/>
                <a:gd name="T1" fmla="*/ 62 h 90"/>
                <a:gd name="T2" fmla="*/ 48 w 53"/>
                <a:gd name="T3" fmla="*/ 24 h 90"/>
                <a:gd name="T4" fmla="*/ 25 w 53"/>
                <a:gd name="T5" fmla="*/ 0 h 90"/>
                <a:gd name="T6" fmla="*/ 0 w 53"/>
                <a:gd name="T7" fmla="*/ 23 h 90"/>
                <a:gd name="T8" fmla="*/ 4 w 53"/>
                <a:gd name="T9" fmla="*/ 69 h 90"/>
                <a:gd name="T10" fmla="*/ 27 w 53"/>
                <a:gd name="T11" fmla="*/ 90 h 90"/>
                <a:gd name="T12" fmla="*/ 31 w 53"/>
                <a:gd name="T13" fmla="*/ 90 h 90"/>
                <a:gd name="T14" fmla="*/ 51 w 53"/>
                <a:gd name="T15" fmla="*/ 62 h 90"/>
                <a:gd name="T16" fmla="*/ 51 w 53"/>
                <a:gd name="T17" fmla="*/ 62 h 90"/>
                <a:gd name="T18" fmla="*/ 51 w 53"/>
                <a:gd name="T19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0">
                  <a:moveTo>
                    <a:pt x="51" y="62"/>
                  </a:moveTo>
                  <a:cubicBezTo>
                    <a:pt x="49" y="50"/>
                    <a:pt x="48" y="37"/>
                    <a:pt x="48" y="24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11" y="0"/>
                    <a:pt x="1" y="10"/>
                    <a:pt x="0" y="23"/>
                  </a:cubicBezTo>
                  <a:cubicBezTo>
                    <a:pt x="0" y="39"/>
                    <a:pt x="1" y="54"/>
                    <a:pt x="4" y="69"/>
                  </a:cubicBezTo>
                  <a:cubicBezTo>
                    <a:pt x="5" y="81"/>
                    <a:pt x="16" y="90"/>
                    <a:pt x="27" y="90"/>
                  </a:cubicBezTo>
                  <a:cubicBezTo>
                    <a:pt x="28" y="90"/>
                    <a:pt x="30" y="90"/>
                    <a:pt x="31" y="90"/>
                  </a:cubicBezTo>
                  <a:cubicBezTo>
                    <a:pt x="44" y="88"/>
                    <a:pt x="53" y="75"/>
                    <a:pt x="51" y="62"/>
                  </a:cubicBezTo>
                  <a:close/>
                  <a:moveTo>
                    <a:pt x="51" y="62"/>
                  </a:moveTo>
                  <a:cubicBezTo>
                    <a:pt x="51" y="62"/>
                    <a:pt x="51" y="62"/>
                    <a:pt x="51" y="6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BEBBAC99-18C6-46D7-89D9-4ACAB0B023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5045" y="3044923"/>
              <a:ext cx="160397" cy="257493"/>
            </a:xfrm>
            <a:custGeom>
              <a:avLst/>
              <a:gdLst>
                <a:gd name="T0" fmla="*/ 166 w 193"/>
                <a:gd name="T1" fmla="*/ 307 h 307"/>
                <a:gd name="T2" fmla="*/ 174 w 193"/>
                <a:gd name="T3" fmla="*/ 306 h 307"/>
                <a:gd name="T4" fmla="*/ 189 w 193"/>
                <a:gd name="T5" fmla="*/ 275 h 307"/>
                <a:gd name="T6" fmla="*/ 71 w 193"/>
                <a:gd name="T7" fmla="*/ 51 h 307"/>
                <a:gd name="T8" fmla="*/ 49 w 193"/>
                <a:gd name="T9" fmla="*/ 16 h 307"/>
                <a:gd name="T10" fmla="*/ 16 w 193"/>
                <a:gd name="T11" fmla="*/ 6 h 307"/>
                <a:gd name="T12" fmla="*/ 6 w 193"/>
                <a:gd name="T13" fmla="*/ 38 h 307"/>
                <a:gd name="T14" fmla="*/ 33 w 193"/>
                <a:gd name="T15" fmla="*/ 80 h 307"/>
                <a:gd name="T16" fmla="*/ 143 w 193"/>
                <a:gd name="T17" fmla="*/ 290 h 307"/>
                <a:gd name="T18" fmla="*/ 166 w 193"/>
                <a:gd name="T19" fmla="*/ 307 h 307"/>
                <a:gd name="T20" fmla="*/ 166 w 193"/>
                <a:gd name="T21" fmla="*/ 307 h 307"/>
                <a:gd name="T22" fmla="*/ 166 w 193"/>
                <a:gd name="T23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307">
                  <a:moveTo>
                    <a:pt x="166" y="307"/>
                  </a:moveTo>
                  <a:cubicBezTo>
                    <a:pt x="169" y="307"/>
                    <a:pt x="171" y="306"/>
                    <a:pt x="174" y="306"/>
                  </a:cubicBezTo>
                  <a:cubicBezTo>
                    <a:pt x="186" y="301"/>
                    <a:pt x="193" y="288"/>
                    <a:pt x="189" y="275"/>
                  </a:cubicBezTo>
                  <a:cubicBezTo>
                    <a:pt x="162" y="194"/>
                    <a:pt x="123" y="119"/>
                    <a:pt x="71" y="51"/>
                  </a:cubicBezTo>
                  <a:cubicBezTo>
                    <a:pt x="63" y="40"/>
                    <a:pt x="55" y="28"/>
                    <a:pt x="49" y="16"/>
                  </a:cubicBezTo>
                  <a:cubicBezTo>
                    <a:pt x="43" y="4"/>
                    <a:pt x="28" y="0"/>
                    <a:pt x="16" y="6"/>
                  </a:cubicBezTo>
                  <a:cubicBezTo>
                    <a:pt x="5" y="12"/>
                    <a:pt x="0" y="26"/>
                    <a:pt x="6" y="38"/>
                  </a:cubicBezTo>
                  <a:cubicBezTo>
                    <a:pt x="14" y="53"/>
                    <a:pt x="23" y="67"/>
                    <a:pt x="33" y="80"/>
                  </a:cubicBezTo>
                  <a:cubicBezTo>
                    <a:pt x="81" y="144"/>
                    <a:pt x="119" y="215"/>
                    <a:pt x="143" y="290"/>
                  </a:cubicBezTo>
                  <a:cubicBezTo>
                    <a:pt x="147" y="300"/>
                    <a:pt x="156" y="307"/>
                    <a:pt x="166" y="307"/>
                  </a:cubicBezTo>
                  <a:close/>
                  <a:moveTo>
                    <a:pt x="166" y="307"/>
                  </a:moveTo>
                  <a:cubicBezTo>
                    <a:pt x="166" y="307"/>
                    <a:pt x="166" y="307"/>
                    <a:pt x="166" y="30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D0E393A3-CB2D-40B8-A86E-FCF3119725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5816" y="3030644"/>
              <a:ext cx="71870" cy="89004"/>
            </a:xfrm>
            <a:custGeom>
              <a:avLst/>
              <a:gdLst>
                <a:gd name="T0" fmla="*/ 69 w 86"/>
                <a:gd name="T1" fmla="*/ 5 h 106"/>
                <a:gd name="T2" fmla="*/ 37 w 86"/>
                <a:gd name="T3" fmla="*/ 18 h 106"/>
                <a:gd name="T4" fmla="*/ 8 w 86"/>
                <a:gd name="T5" fmla="*/ 68 h 106"/>
                <a:gd name="T6" fmla="*/ 12 w 86"/>
                <a:gd name="T7" fmla="*/ 102 h 106"/>
                <a:gd name="T8" fmla="*/ 27 w 86"/>
                <a:gd name="T9" fmla="*/ 106 h 106"/>
                <a:gd name="T10" fmla="*/ 46 w 86"/>
                <a:gd name="T11" fmla="*/ 97 h 106"/>
                <a:gd name="T12" fmla="*/ 81 w 86"/>
                <a:gd name="T13" fmla="*/ 37 h 106"/>
                <a:gd name="T14" fmla="*/ 69 w 86"/>
                <a:gd name="T15" fmla="*/ 5 h 106"/>
                <a:gd name="T16" fmla="*/ 69 w 86"/>
                <a:gd name="T17" fmla="*/ 5 h 106"/>
                <a:gd name="T18" fmla="*/ 69 w 86"/>
                <a:gd name="T19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06">
                  <a:moveTo>
                    <a:pt x="69" y="5"/>
                  </a:moveTo>
                  <a:cubicBezTo>
                    <a:pt x="56" y="0"/>
                    <a:pt x="42" y="6"/>
                    <a:pt x="37" y="18"/>
                  </a:cubicBezTo>
                  <a:cubicBezTo>
                    <a:pt x="29" y="36"/>
                    <a:pt x="20" y="52"/>
                    <a:pt x="8" y="68"/>
                  </a:cubicBezTo>
                  <a:cubicBezTo>
                    <a:pt x="0" y="79"/>
                    <a:pt x="2" y="94"/>
                    <a:pt x="12" y="102"/>
                  </a:cubicBezTo>
                  <a:cubicBezTo>
                    <a:pt x="17" y="105"/>
                    <a:pt x="22" y="106"/>
                    <a:pt x="27" y="106"/>
                  </a:cubicBezTo>
                  <a:cubicBezTo>
                    <a:pt x="34" y="106"/>
                    <a:pt x="41" y="103"/>
                    <a:pt x="46" y="97"/>
                  </a:cubicBezTo>
                  <a:cubicBezTo>
                    <a:pt x="60" y="78"/>
                    <a:pt x="72" y="58"/>
                    <a:pt x="81" y="37"/>
                  </a:cubicBezTo>
                  <a:cubicBezTo>
                    <a:pt x="86" y="25"/>
                    <a:pt x="81" y="11"/>
                    <a:pt x="69" y="5"/>
                  </a:cubicBezTo>
                  <a:close/>
                  <a:moveTo>
                    <a:pt x="69" y="5"/>
                  </a:moveTo>
                  <a:cubicBezTo>
                    <a:pt x="69" y="5"/>
                    <a:pt x="69" y="5"/>
                    <a:pt x="69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99A29F46-5FA8-464B-BC2A-F7C11D93A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3044" y="2724603"/>
              <a:ext cx="259397" cy="282719"/>
            </a:xfrm>
            <a:custGeom>
              <a:avLst/>
              <a:gdLst>
                <a:gd name="T0" fmla="*/ 24 w 312"/>
                <a:gd name="T1" fmla="*/ 48 h 337"/>
                <a:gd name="T2" fmla="*/ 264 w 312"/>
                <a:gd name="T3" fmla="*/ 288 h 337"/>
                <a:gd name="T4" fmla="*/ 263 w 312"/>
                <a:gd name="T5" fmla="*/ 311 h 337"/>
                <a:gd name="T6" fmla="*/ 285 w 312"/>
                <a:gd name="T7" fmla="*/ 337 h 337"/>
                <a:gd name="T8" fmla="*/ 287 w 312"/>
                <a:gd name="T9" fmla="*/ 337 h 337"/>
                <a:gd name="T10" fmla="*/ 311 w 312"/>
                <a:gd name="T11" fmla="*/ 315 h 337"/>
                <a:gd name="T12" fmla="*/ 312 w 312"/>
                <a:gd name="T13" fmla="*/ 288 h 337"/>
                <a:gd name="T14" fmla="*/ 24 w 312"/>
                <a:gd name="T15" fmla="*/ 0 h 337"/>
                <a:gd name="T16" fmla="*/ 0 w 312"/>
                <a:gd name="T17" fmla="*/ 24 h 337"/>
                <a:gd name="T18" fmla="*/ 24 w 312"/>
                <a:gd name="T19" fmla="*/ 48 h 337"/>
                <a:gd name="T20" fmla="*/ 24 w 312"/>
                <a:gd name="T21" fmla="*/ 48 h 337"/>
                <a:gd name="T22" fmla="*/ 24 w 312"/>
                <a:gd name="T23" fmla="*/ 4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37">
                  <a:moveTo>
                    <a:pt x="24" y="48"/>
                  </a:moveTo>
                  <a:cubicBezTo>
                    <a:pt x="157" y="48"/>
                    <a:pt x="264" y="156"/>
                    <a:pt x="264" y="288"/>
                  </a:cubicBezTo>
                  <a:cubicBezTo>
                    <a:pt x="264" y="296"/>
                    <a:pt x="264" y="303"/>
                    <a:pt x="263" y="311"/>
                  </a:cubicBezTo>
                  <a:cubicBezTo>
                    <a:pt x="262" y="324"/>
                    <a:pt x="272" y="336"/>
                    <a:pt x="285" y="337"/>
                  </a:cubicBezTo>
                  <a:cubicBezTo>
                    <a:pt x="286" y="337"/>
                    <a:pt x="287" y="337"/>
                    <a:pt x="287" y="337"/>
                  </a:cubicBezTo>
                  <a:cubicBezTo>
                    <a:pt x="300" y="337"/>
                    <a:pt x="310" y="328"/>
                    <a:pt x="311" y="315"/>
                  </a:cubicBezTo>
                  <a:cubicBezTo>
                    <a:pt x="312" y="306"/>
                    <a:pt x="312" y="297"/>
                    <a:pt x="312" y="288"/>
                  </a:cubicBezTo>
                  <a:cubicBezTo>
                    <a:pt x="312" y="129"/>
                    <a:pt x="183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0A1FA990-F864-4A35-9069-23FD82247B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3044" y="2464731"/>
              <a:ext cx="39980" cy="152306"/>
            </a:xfrm>
            <a:custGeom>
              <a:avLst/>
              <a:gdLst>
                <a:gd name="T0" fmla="*/ 24 w 48"/>
                <a:gd name="T1" fmla="*/ 182 h 182"/>
                <a:gd name="T2" fmla="*/ 48 w 48"/>
                <a:gd name="T3" fmla="*/ 158 h 182"/>
                <a:gd name="T4" fmla="*/ 48 w 48"/>
                <a:gd name="T5" fmla="*/ 24 h 182"/>
                <a:gd name="T6" fmla="*/ 24 w 48"/>
                <a:gd name="T7" fmla="*/ 0 h 182"/>
                <a:gd name="T8" fmla="*/ 0 w 48"/>
                <a:gd name="T9" fmla="*/ 24 h 182"/>
                <a:gd name="T10" fmla="*/ 0 w 48"/>
                <a:gd name="T11" fmla="*/ 158 h 182"/>
                <a:gd name="T12" fmla="*/ 24 w 48"/>
                <a:gd name="T13" fmla="*/ 182 h 182"/>
                <a:gd name="T14" fmla="*/ 24 w 48"/>
                <a:gd name="T15" fmla="*/ 182 h 182"/>
                <a:gd name="T16" fmla="*/ 24 w 48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24" y="182"/>
                  </a:moveTo>
                  <a:cubicBezTo>
                    <a:pt x="38" y="182"/>
                    <a:pt x="48" y="172"/>
                    <a:pt x="48" y="15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8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1" y="182"/>
                    <a:pt x="24" y="182"/>
                  </a:cubicBezTo>
                  <a:close/>
                  <a:moveTo>
                    <a:pt x="24" y="182"/>
                  </a:moveTo>
                  <a:cubicBezTo>
                    <a:pt x="24" y="182"/>
                    <a:pt x="24" y="182"/>
                    <a:pt x="24" y="18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EB8750D4-6DDE-414D-AEAB-917CB3D58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9830" y="2526606"/>
              <a:ext cx="101379" cy="140883"/>
            </a:xfrm>
            <a:custGeom>
              <a:avLst/>
              <a:gdLst>
                <a:gd name="T0" fmla="*/ 74 w 122"/>
                <a:gd name="T1" fmla="*/ 156 h 168"/>
                <a:gd name="T2" fmla="*/ 94 w 122"/>
                <a:gd name="T3" fmla="*/ 168 h 168"/>
                <a:gd name="T4" fmla="*/ 106 w 122"/>
                <a:gd name="T5" fmla="*/ 165 h 168"/>
                <a:gd name="T6" fmla="*/ 115 w 122"/>
                <a:gd name="T7" fmla="*/ 132 h 168"/>
                <a:gd name="T8" fmla="*/ 48 w 122"/>
                <a:gd name="T9" fmla="*/ 15 h 168"/>
                <a:gd name="T10" fmla="*/ 15 w 122"/>
                <a:gd name="T11" fmla="*/ 7 h 168"/>
                <a:gd name="T12" fmla="*/ 6 w 122"/>
                <a:gd name="T13" fmla="*/ 39 h 168"/>
                <a:gd name="T14" fmla="*/ 74 w 122"/>
                <a:gd name="T15" fmla="*/ 156 h 168"/>
                <a:gd name="T16" fmla="*/ 74 w 122"/>
                <a:gd name="T17" fmla="*/ 156 h 168"/>
                <a:gd name="T18" fmla="*/ 74 w 122"/>
                <a:gd name="T1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74" y="156"/>
                  </a:moveTo>
                  <a:cubicBezTo>
                    <a:pt x="78" y="164"/>
                    <a:pt x="86" y="168"/>
                    <a:pt x="94" y="168"/>
                  </a:cubicBezTo>
                  <a:cubicBezTo>
                    <a:pt x="98" y="168"/>
                    <a:pt x="103" y="167"/>
                    <a:pt x="106" y="165"/>
                  </a:cubicBezTo>
                  <a:cubicBezTo>
                    <a:pt x="118" y="158"/>
                    <a:pt x="122" y="143"/>
                    <a:pt x="115" y="13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1" y="4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74" y="156"/>
                  </a:lnTo>
                  <a:close/>
                  <a:moveTo>
                    <a:pt x="74" y="156"/>
                  </a:moveTo>
                  <a:cubicBezTo>
                    <a:pt x="74" y="156"/>
                    <a:pt x="74" y="156"/>
                    <a:pt x="74" y="15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E72F140-EE42-4846-97EE-BF52E45C2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0507" y="3132975"/>
              <a:ext cx="142311" cy="99951"/>
            </a:xfrm>
            <a:custGeom>
              <a:avLst/>
              <a:gdLst>
                <a:gd name="T0" fmla="*/ 155 w 171"/>
                <a:gd name="T1" fmla="*/ 74 h 119"/>
                <a:gd name="T2" fmla="*/ 39 w 171"/>
                <a:gd name="T3" fmla="*/ 7 h 119"/>
                <a:gd name="T4" fmla="*/ 6 w 171"/>
                <a:gd name="T5" fmla="*/ 15 h 119"/>
                <a:gd name="T6" fmla="*/ 15 w 171"/>
                <a:gd name="T7" fmla="*/ 48 h 119"/>
                <a:gd name="T8" fmla="*/ 131 w 171"/>
                <a:gd name="T9" fmla="*/ 115 h 119"/>
                <a:gd name="T10" fmla="*/ 143 w 171"/>
                <a:gd name="T11" fmla="*/ 119 h 119"/>
                <a:gd name="T12" fmla="*/ 164 w 171"/>
                <a:gd name="T13" fmla="*/ 107 h 119"/>
                <a:gd name="T14" fmla="*/ 155 w 171"/>
                <a:gd name="T15" fmla="*/ 74 h 119"/>
                <a:gd name="T16" fmla="*/ 155 w 171"/>
                <a:gd name="T17" fmla="*/ 74 h 119"/>
                <a:gd name="T18" fmla="*/ 155 w 171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55" y="74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27" y="0"/>
                    <a:pt x="13" y="4"/>
                    <a:pt x="6" y="15"/>
                  </a:cubicBezTo>
                  <a:cubicBezTo>
                    <a:pt x="0" y="27"/>
                    <a:pt x="3" y="42"/>
                    <a:pt x="15" y="48"/>
                  </a:cubicBezTo>
                  <a:cubicBezTo>
                    <a:pt x="131" y="115"/>
                    <a:pt x="131" y="115"/>
                    <a:pt x="131" y="115"/>
                  </a:cubicBezTo>
                  <a:cubicBezTo>
                    <a:pt x="135" y="118"/>
                    <a:pt x="139" y="119"/>
                    <a:pt x="143" y="119"/>
                  </a:cubicBezTo>
                  <a:cubicBezTo>
                    <a:pt x="152" y="119"/>
                    <a:pt x="160" y="114"/>
                    <a:pt x="164" y="107"/>
                  </a:cubicBezTo>
                  <a:cubicBezTo>
                    <a:pt x="171" y="95"/>
                    <a:pt x="167" y="80"/>
                    <a:pt x="155" y="74"/>
                  </a:cubicBezTo>
                  <a:close/>
                  <a:moveTo>
                    <a:pt x="155" y="74"/>
                  </a:moveTo>
                  <a:cubicBezTo>
                    <a:pt x="155" y="74"/>
                    <a:pt x="155" y="74"/>
                    <a:pt x="155" y="7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893869F7-E4BE-449B-8275-34F5EB50A2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3726" y="2704613"/>
              <a:ext cx="142311" cy="98999"/>
            </a:xfrm>
            <a:custGeom>
              <a:avLst/>
              <a:gdLst>
                <a:gd name="T0" fmla="*/ 15 w 171"/>
                <a:gd name="T1" fmla="*/ 48 h 118"/>
                <a:gd name="T2" fmla="*/ 132 w 171"/>
                <a:gd name="T3" fmla="*/ 115 h 118"/>
                <a:gd name="T4" fmla="*/ 144 w 171"/>
                <a:gd name="T5" fmla="*/ 118 h 118"/>
                <a:gd name="T6" fmla="*/ 165 w 171"/>
                <a:gd name="T7" fmla="*/ 106 h 118"/>
                <a:gd name="T8" fmla="*/ 156 w 171"/>
                <a:gd name="T9" fmla="*/ 74 h 118"/>
                <a:gd name="T10" fmla="*/ 39 w 171"/>
                <a:gd name="T11" fmla="*/ 6 h 118"/>
                <a:gd name="T12" fmla="*/ 7 w 171"/>
                <a:gd name="T13" fmla="*/ 15 h 118"/>
                <a:gd name="T14" fmla="*/ 15 w 171"/>
                <a:gd name="T15" fmla="*/ 48 h 118"/>
                <a:gd name="T16" fmla="*/ 15 w 171"/>
                <a:gd name="T17" fmla="*/ 48 h 118"/>
                <a:gd name="T18" fmla="*/ 15 w 171"/>
                <a:gd name="T19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" y="48"/>
                  </a:moveTo>
                  <a:cubicBezTo>
                    <a:pt x="132" y="115"/>
                    <a:pt x="132" y="115"/>
                    <a:pt x="132" y="115"/>
                  </a:cubicBezTo>
                  <a:cubicBezTo>
                    <a:pt x="136" y="117"/>
                    <a:pt x="140" y="118"/>
                    <a:pt x="144" y="118"/>
                  </a:cubicBezTo>
                  <a:cubicBezTo>
                    <a:pt x="152" y="118"/>
                    <a:pt x="160" y="114"/>
                    <a:pt x="165" y="106"/>
                  </a:cubicBezTo>
                  <a:cubicBezTo>
                    <a:pt x="171" y="95"/>
                    <a:pt x="167" y="80"/>
                    <a:pt x="156" y="7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8" y="0"/>
                    <a:pt x="13" y="4"/>
                    <a:pt x="7" y="15"/>
                  </a:cubicBezTo>
                  <a:cubicBezTo>
                    <a:pt x="0" y="27"/>
                    <a:pt x="4" y="41"/>
                    <a:pt x="15" y="48"/>
                  </a:cubicBezTo>
                  <a:close/>
                  <a:moveTo>
                    <a:pt x="15" y="48"/>
                  </a:moveTo>
                  <a:cubicBezTo>
                    <a:pt x="15" y="48"/>
                    <a:pt x="15" y="48"/>
                    <a:pt x="15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DCE693AB-5CD5-4C0D-9F67-C81836DE1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82387" y="2949255"/>
              <a:ext cx="152306" cy="40457"/>
            </a:xfrm>
            <a:custGeom>
              <a:avLst/>
              <a:gdLst>
                <a:gd name="T0" fmla="*/ 159 w 183"/>
                <a:gd name="T1" fmla="*/ 0 h 48"/>
                <a:gd name="T2" fmla="*/ 24 w 183"/>
                <a:gd name="T3" fmla="*/ 0 h 48"/>
                <a:gd name="T4" fmla="*/ 0 w 183"/>
                <a:gd name="T5" fmla="*/ 24 h 48"/>
                <a:gd name="T6" fmla="*/ 24 w 183"/>
                <a:gd name="T7" fmla="*/ 48 h 48"/>
                <a:gd name="T8" fmla="*/ 159 w 183"/>
                <a:gd name="T9" fmla="*/ 48 h 48"/>
                <a:gd name="T10" fmla="*/ 183 w 183"/>
                <a:gd name="T11" fmla="*/ 24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72" y="48"/>
                    <a:pt x="183" y="38"/>
                    <a:pt x="183" y="24"/>
                  </a:cubicBezTo>
                  <a:cubicBezTo>
                    <a:pt x="183" y="11"/>
                    <a:pt x="172" y="0"/>
                    <a:pt x="159" y="0"/>
                  </a:cubicBez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72C52DB7-FFCD-431E-8675-3BEFA904C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1851" y="2949255"/>
              <a:ext cx="151355" cy="40457"/>
            </a:xfrm>
            <a:custGeom>
              <a:avLst/>
              <a:gdLst>
                <a:gd name="T0" fmla="*/ 182 w 182"/>
                <a:gd name="T1" fmla="*/ 24 h 48"/>
                <a:gd name="T2" fmla="*/ 158 w 182"/>
                <a:gd name="T3" fmla="*/ 0 h 48"/>
                <a:gd name="T4" fmla="*/ 24 w 182"/>
                <a:gd name="T5" fmla="*/ 0 h 48"/>
                <a:gd name="T6" fmla="*/ 0 w 182"/>
                <a:gd name="T7" fmla="*/ 24 h 48"/>
                <a:gd name="T8" fmla="*/ 24 w 182"/>
                <a:gd name="T9" fmla="*/ 48 h 48"/>
                <a:gd name="T10" fmla="*/ 158 w 182"/>
                <a:gd name="T11" fmla="*/ 48 h 48"/>
                <a:gd name="T12" fmla="*/ 182 w 182"/>
                <a:gd name="T13" fmla="*/ 24 h 48"/>
                <a:gd name="T14" fmla="*/ 182 w 182"/>
                <a:gd name="T15" fmla="*/ 24 h 48"/>
                <a:gd name="T16" fmla="*/ 182 w 182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82" y="24"/>
                  </a:moveTo>
                  <a:cubicBezTo>
                    <a:pt x="182" y="11"/>
                    <a:pt x="172" y="0"/>
                    <a:pt x="15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72" y="48"/>
                    <a:pt x="182" y="38"/>
                    <a:pt x="182" y="24"/>
                  </a:cubicBezTo>
                  <a:close/>
                  <a:moveTo>
                    <a:pt x="182" y="24"/>
                  </a:moveTo>
                  <a:cubicBezTo>
                    <a:pt x="182" y="24"/>
                    <a:pt x="182" y="24"/>
                    <a:pt x="182" y="2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198F91A-16B8-4D80-A754-8AD875024B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0507" y="2704613"/>
              <a:ext cx="142311" cy="98999"/>
            </a:xfrm>
            <a:custGeom>
              <a:avLst/>
              <a:gdLst>
                <a:gd name="T0" fmla="*/ 27 w 171"/>
                <a:gd name="T1" fmla="*/ 118 h 118"/>
                <a:gd name="T2" fmla="*/ 39 w 171"/>
                <a:gd name="T3" fmla="*/ 115 h 118"/>
                <a:gd name="T4" fmla="*/ 155 w 171"/>
                <a:gd name="T5" fmla="*/ 48 h 118"/>
                <a:gd name="T6" fmla="*/ 164 w 171"/>
                <a:gd name="T7" fmla="*/ 15 h 118"/>
                <a:gd name="T8" fmla="*/ 131 w 171"/>
                <a:gd name="T9" fmla="*/ 6 h 118"/>
                <a:gd name="T10" fmla="*/ 15 w 171"/>
                <a:gd name="T11" fmla="*/ 74 h 118"/>
                <a:gd name="T12" fmla="*/ 6 w 171"/>
                <a:gd name="T13" fmla="*/ 106 h 118"/>
                <a:gd name="T14" fmla="*/ 27 w 171"/>
                <a:gd name="T15" fmla="*/ 118 h 118"/>
                <a:gd name="T16" fmla="*/ 27 w 171"/>
                <a:gd name="T17" fmla="*/ 118 h 118"/>
                <a:gd name="T18" fmla="*/ 27 w 171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27" y="118"/>
                  </a:moveTo>
                  <a:cubicBezTo>
                    <a:pt x="31" y="118"/>
                    <a:pt x="35" y="117"/>
                    <a:pt x="39" y="11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67" y="41"/>
                    <a:pt x="171" y="27"/>
                    <a:pt x="164" y="15"/>
                  </a:cubicBezTo>
                  <a:cubicBezTo>
                    <a:pt x="157" y="4"/>
                    <a:pt x="143" y="0"/>
                    <a:pt x="131" y="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3" y="80"/>
                    <a:pt x="0" y="95"/>
                    <a:pt x="6" y="106"/>
                  </a:cubicBezTo>
                  <a:cubicBezTo>
                    <a:pt x="11" y="114"/>
                    <a:pt x="19" y="118"/>
                    <a:pt x="27" y="118"/>
                  </a:cubicBezTo>
                  <a:close/>
                  <a:moveTo>
                    <a:pt x="27" y="118"/>
                  </a:moveTo>
                  <a:cubicBezTo>
                    <a:pt x="27" y="118"/>
                    <a:pt x="27" y="118"/>
                    <a:pt x="27" y="11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2DBB8FB5-F55E-421F-8945-ED906760EA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3726" y="3132975"/>
              <a:ext cx="142311" cy="99951"/>
            </a:xfrm>
            <a:custGeom>
              <a:avLst/>
              <a:gdLst>
                <a:gd name="T0" fmla="*/ 132 w 171"/>
                <a:gd name="T1" fmla="*/ 7 h 119"/>
                <a:gd name="T2" fmla="*/ 15 w 171"/>
                <a:gd name="T3" fmla="*/ 74 h 119"/>
                <a:gd name="T4" fmla="*/ 7 w 171"/>
                <a:gd name="T5" fmla="*/ 107 h 119"/>
                <a:gd name="T6" fmla="*/ 28 w 171"/>
                <a:gd name="T7" fmla="*/ 119 h 119"/>
                <a:gd name="T8" fmla="*/ 39 w 171"/>
                <a:gd name="T9" fmla="*/ 115 h 119"/>
                <a:gd name="T10" fmla="*/ 156 w 171"/>
                <a:gd name="T11" fmla="*/ 48 h 119"/>
                <a:gd name="T12" fmla="*/ 165 w 171"/>
                <a:gd name="T13" fmla="*/ 15 h 119"/>
                <a:gd name="T14" fmla="*/ 132 w 171"/>
                <a:gd name="T15" fmla="*/ 7 h 119"/>
                <a:gd name="T16" fmla="*/ 132 w 171"/>
                <a:gd name="T17" fmla="*/ 7 h 119"/>
                <a:gd name="T18" fmla="*/ 132 w 171"/>
                <a:gd name="T19" fmla="*/ 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32" y="7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4" y="80"/>
                    <a:pt x="0" y="95"/>
                    <a:pt x="7" y="107"/>
                  </a:cubicBezTo>
                  <a:cubicBezTo>
                    <a:pt x="11" y="114"/>
                    <a:pt x="19" y="119"/>
                    <a:pt x="28" y="119"/>
                  </a:cubicBezTo>
                  <a:cubicBezTo>
                    <a:pt x="32" y="119"/>
                    <a:pt x="36" y="118"/>
                    <a:pt x="39" y="115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67" y="42"/>
                    <a:pt x="171" y="27"/>
                    <a:pt x="165" y="15"/>
                  </a:cubicBezTo>
                  <a:cubicBezTo>
                    <a:pt x="158" y="4"/>
                    <a:pt x="143" y="0"/>
                    <a:pt x="132" y="7"/>
                  </a:cubicBezTo>
                  <a:close/>
                  <a:moveTo>
                    <a:pt x="132" y="7"/>
                  </a:moveTo>
                  <a:cubicBezTo>
                    <a:pt x="132" y="7"/>
                    <a:pt x="132" y="7"/>
                    <a:pt x="132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82766AD7-E196-4E65-BDB2-CBBB473BE9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5336" y="2526606"/>
              <a:ext cx="101379" cy="140883"/>
            </a:xfrm>
            <a:custGeom>
              <a:avLst/>
              <a:gdLst>
                <a:gd name="T0" fmla="*/ 15 w 122"/>
                <a:gd name="T1" fmla="*/ 165 h 168"/>
                <a:gd name="T2" fmla="*/ 27 w 122"/>
                <a:gd name="T3" fmla="*/ 168 h 168"/>
                <a:gd name="T4" fmla="*/ 48 w 122"/>
                <a:gd name="T5" fmla="*/ 156 h 168"/>
                <a:gd name="T6" fmla="*/ 115 w 122"/>
                <a:gd name="T7" fmla="*/ 39 h 168"/>
                <a:gd name="T8" fmla="*/ 107 w 122"/>
                <a:gd name="T9" fmla="*/ 7 h 168"/>
                <a:gd name="T10" fmla="*/ 74 w 122"/>
                <a:gd name="T11" fmla="*/ 15 h 168"/>
                <a:gd name="T12" fmla="*/ 7 w 122"/>
                <a:gd name="T13" fmla="*/ 132 h 168"/>
                <a:gd name="T14" fmla="*/ 15 w 122"/>
                <a:gd name="T15" fmla="*/ 165 h 168"/>
                <a:gd name="T16" fmla="*/ 15 w 122"/>
                <a:gd name="T17" fmla="*/ 165 h 168"/>
                <a:gd name="T18" fmla="*/ 15 w 122"/>
                <a:gd name="T1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5" y="165"/>
                  </a:moveTo>
                  <a:cubicBezTo>
                    <a:pt x="19" y="167"/>
                    <a:pt x="23" y="168"/>
                    <a:pt x="27" y="168"/>
                  </a:cubicBezTo>
                  <a:cubicBezTo>
                    <a:pt x="36" y="168"/>
                    <a:pt x="44" y="164"/>
                    <a:pt x="48" y="15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22" y="28"/>
                    <a:pt x="118" y="13"/>
                    <a:pt x="107" y="7"/>
                  </a:cubicBezTo>
                  <a:cubicBezTo>
                    <a:pt x="95" y="0"/>
                    <a:pt x="80" y="4"/>
                    <a:pt x="74" y="15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0" y="143"/>
                    <a:pt x="4" y="158"/>
                    <a:pt x="15" y="165"/>
                  </a:cubicBezTo>
                  <a:close/>
                  <a:moveTo>
                    <a:pt x="15" y="165"/>
                  </a:moveTo>
                  <a:cubicBezTo>
                    <a:pt x="15" y="165"/>
                    <a:pt x="15" y="165"/>
                    <a:pt x="15" y="16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D9EA13-35E9-46D6-B272-795A162362F6}"/>
              </a:ext>
            </a:extLst>
          </p:cNvPr>
          <p:cNvGrpSpPr/>
          <p:nvPr/>
        </p:nvGrpSpPr>
        <p:grpSpPr>
          <a:xfrm>
            <a:off x="10024613" y="4582884"/>
            <a:ext cx="921557" cy="970374"/>
            <a:chOff x="5995988" y="2712903"/>
            <a:chExt cx="2457450" cy="2587625"/>
          </a:xfrm>
          <a:solidFill>
            <a:schemeClr val="tx1"/>
          </a:solidFill>
        </p:grpSpPr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AD5A5BD1-8711-4CF5-9CCC-00D6761BC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988" y="2712903"/>
              <a:ext cx="2457450" cy="2587625"/>
            </a:xfrm>
            <a:custGeom>
              <a:avLst/>
              <a:gdLst>
                <a:gd name="T0" fmla="*/ 707 w 771"/>
                <a:gd name="T1" fmla="*/ 219 h 812"/>
                <a:gd name="T2" fmla="*/ 760 w 771"/>
                <a:gd name="T3" fmla="*/ 369 h 812"/>
                <a:gd name="T4" fmla="*/ 685 w 771"/>
                <a:gd name="T5" fmla="*/ 634 h 812"/>
                <a:gd name="T6" fmla="*/ 197 w 771"/>
                <a:gd name="T7" fmla="*/ 707 h 812"/>
                <a:gd name="T8" fmla="*/ 97 w 771"/>
                <a:gd name="T9" fmla="*/ 220 h 812"/>
                <a:gd name="T10" fmla="*/ 594 w 771"/>
                <a:gd name="T11" fmla="*/ 106 h 812"/>
                <a:gd name="T12" fmla="*/ 552 w 771"/>
                <a:gd name="T13" fmla="*/ 147 h 812"/>
                <a:gd name="T14" fmla="*/ 509 w 771"/>
                <a:gd name="T15" fmla="*/ 128 h 812"/>
                <a:gd name="T16" fmla="*/ 454 w 771"/>
                <a:gd name="T17" fmla="*/ 113 h 812"/>
                <a:gd name="T18" fmla="*/ 372 w 771"/>
                <a:gd name="T19" fmla="*/ 110 h 812"/>
                <a:gd name="T20" fmla="*/ 241 w 771"/>
                <a:gd name="T21" fmla="*/ 155 h 812"/>
                <a:gd name="T22" fmla="*/ 147 w 771"/>
                <a:gd name="T23" fmla="*/ 249 h 812"/>
                <a:gd name="T24" fmla="*/ 115 w 771"/>
                <a:gd name="T25" fmla="*/ 317 h 812"/>
                <a:gd name="T26" fmla="*/ 103 w 771"/>
                <a:gd name="T27" fmla="*/ 366 h 812"/>
                <a:gd name="T28" fmla="*/ 102 w 771"/>
                <a:gd name="T29" fmla="*/ 450 h 812"/>
                <a:gd name="T30" fmla="*/ 124 w 771"/>
                <a:gd name="T31" fmla="*/ 528 h 812"/>
                <a:gd name="T32" fmla="*/ 209 w 771"/>
                <a:gd name="T33" fmla="*/ 643 h 812"/>
                <a:gd name="T34" fmla="*/ 295 w 771"/>
                <a:gd name="T35" fmla="*/ 694 h 812"/>
                <a:gd name="T36" fmla="*/ 357 w 771"/>
                <a:gd name="T37" fmla="*/ 710 h 812"/>
                <a:gd name="T38" fmla="*/ 439 w 771"/>
                <a:gd name="T39" fmla="*/ 711 h 812"/>
                <a:gd name="T40" fmla="*/ 512 w 771"/>
                <a:gd name="T41" fmla="*/ 693 h 812"/>
                <a:gd name="T42" fmla="*/ 585 w 771"/>
                <a:gd name="T43" fmla="*/ 652 h 812"/>
                <a:gd name="T44" fmla="*/ 644 w 771"/>
                <a:gd name="T45" fmla="*/ 592 h 812"/>
                <a:gd name="T46" fmla="*/ 677 w 771"/>
                <a:gd name="T47" fmla="*/ 536 h 812"/>
                <a:gd name="T48" fmla="*/ 696 w 771"/>
                <a:gd name="T49" fmla="*/ 482 h 812"/>
                <a:gd name="T50" fmla="*/ 704 w 771"/>
                <a:gd name="T51" fmla="*/ 432 h 812"/>
                <a:gd name="T52" fmla="*/ 702 w 771"/>
                <a:gd name="T53" fmla="*/ 374 h 812"/>
                <a:gd name="T54" fmla="*/ 695 w 771"/>
                <a:gd name="T55" fmla="*/ 334 h 812"/>
                <a:gd name="T56" fmla="*/ 666 w 771"/>
                <a:gd name="T57" fmla="*/ 264 h 812"/>
                <a:gd name="T58" fmla="*/ 667 w 771"/>
                <a:gd name="T59" fmla="*/ 258 h 812"/>
                <a:gd name="T60" fmla="*/ 703 w 771"/>
                <a:gd name="T61" fmla="*/ 222 h 812"/>
                <a:gd name="T62" fmla="*/ 707 w 771"/>
                <a:gd name="T63" fmla="*/ 21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1" h="812">
                  <a:moveTo>
                    <a:pt x="707" y="219"/>
                  </a:moveTo>
                  <a:cubicBezTo>
                    <a:pt x="736" y="265"/>
                    <a:pt x="754" y="315"/>
                    <a:pt x="760" y="369"/>
                  </a:cubicBezTo>
                  <a:cubicBezTo>
                    <a:pt x="771" y="467"/>
                    <a:pt x="746" y="557"/>
                    <a:pt x="685" y="634"/>
                  </a:cubicBezTo>
                  <a:cubicBezTo>
                    <a:pt x="561" y="789"/>
                    <a:pt x="347" y="812"/>
                    <a:pt x="197" y="707"/>
                  </a:cubicBezTo>
                  <a:cubicBezTo>
                    <a:pt x="31" y="591"/>
                    <a:pt x="0" y="374"/>
                    <a:pt x="97" y="220"/>
                  </a:cubicBezTo>
                  <a:cubicBezTo>
                    <a:pt x="203" y="52"/>
                    <a:pt x="424" y="0"/>
                    <a:pt x="594" y="106"/>
                  </a:cubicBezTo>
                  <a:cubicBezTo>
                    <a:pt x="580" y="120"/>
                    <a:pt x="566" y="134"/>
                    <a:pt x="552" y="147"/>
                  </a:cubicBezTo>
                  <a:cubicBezTo>
                    <a:pt x="538" y="141"/>
                    <a:pt x="523" y="134"/>
                    <a:pt x="509" y="128"/>
                  </a:cubicBezTo>
                  <a:cubicBezTo>
                    <a:pt x="491" y="121"/>
                    <a:pt x="473" y="116"/>
                    <a:pt x="454" y="113"/>
                  </a:cubicBezTo>
                  <a:cubicBezTo>
                    <a:pt x="427" y="108"/>
                    <a:pt x="399" y="107"/>
                    <a:pt x="372" y="110"/>
                  </a:cubicBezTo>
                  <a:cubicBezTo>
                    <a:pt x="325" y="115"/>
                    <a:pt x="281" y="130"/>
                    <a:pt x="241" y="155"/>
                  </a:cubicBezTo>
                  <a:cubicBezTo>
                    <a:pt x="203" y="179"/>
                    <a:pt x="171" y="211"/>
                    <a:pt x="147" y="249"/>
                  </a:cubicBezTo>
                  <a:cubicBezTo>
                    <a:pt x="134" y="270"/>
                    <a:pt x="123" y="293"/>
                    <a:pt x="115" y="317"/>
                  </a:cubicBezTo>
                  <a:cubicBezTo>
                    <a:pt x="110" y="333"/>
                    <a:pt x="106" y="350"/>
                    <a:pt x="103" y="366"/>
                  </a:cubicBezTo>
                  <a:cubicBezTo>
                    <a:pt x="99" y="394"/>
                    <a:pt x="99" y="422"/>
                    <a:pt x="102" y="450"/>
                  </a:cubicBezTo>
                  <a:cubicBezTo>
                    <a:pt x="105" y="477"/>
                    <a:pt x="113" y="503"/>
                    <a:pt x="124" y="528"/>
                  </a:cubicBezTo>
                  <a:cubicBezTo>
                    <a:pt x="143" y="574"/>
                    <a:pt x="171" y="612"/>
                    <a:pt x="209" y="643"/>
                  </a:cubicBezTo>
                  <a:cubicBezTo>
                    <a:pt x="235" y="665"/>
                    <a:pt x="263" y="682"/>
                    <a:pt x="295" y="694"/>
                  </a:cubicBezTo>
                  <a:cubicBezTo>
                    <a:pt x="315" y="701"/>
                    <a:pt x="336" y="707"/>
                    <a:pt x="357" y="710"/>
                  </a:cubicBezTo>
                  <a:cubicBezTo>
                    <a:pt x="384" y="714"/>
                    <a:pt x="412" y="715"/>
                    <a:pt x="439" y="711"/>
                  </a:cubicBezTo>
                  <a:cubicBezTo>
                    <a:pt x="464" y="708"/>
                    <a:pt x="488" y="702"/>
                    <a:pt x="512" y="693"/>
                  </a:cubicBezTo>
                  <a:cubicBezTo>
                    <a:pt x="538" y="683"/>
                    <a:pt x="563" y="669"/>
                    <a:pt x="585" y="652"/>
                  </a:cubicBezTo>
                  <a:cubicBezTo>
                    <a:pt x="607" y="635"/>
                    <a:pt x="627" y="615"/>
                    <a:pt x="644" y="592"/>
                  </a:cubicBezTo>
                  <a:cubicBezTo>
                    <a:pt x="657" y="575"/>
                    <a:pt x="668" y="556"/>
                    <a:pt x="677" y="536"/>
                  </a:cubicBezTo>
                  <a:cubicBezTo>
                    <a:pt x="686" y="519"/>
                    <a:pt x="692" y="501"/>
                    <a:pt x="696" y="482"/>
                  </a:cubicBezTo>
                  <a:cubicBezTo>
                    <a:pt x="700" y="465"/>
                    <a:pt x="703" y="449"/>
                    <a:pt x="704" y="432"/>
                  </a:cubicBezTo>
                  <a:cubicBezTo>
                    <a:pt x="704" y="413"/>
                    <a:pt x="704" y="393"/>
                    <a:pt x="702" y="374"/>
                  </a:cubicBezTo>
                  <a:cubicBezTo>
                    <a:pt x="701" y="361"/>
                    <a:pt x="698" y="347"/>
                    <a:pt x="695" y="334"/>
                  </a:cubicBezTo>
                  <a:cubicBezTo>
                    <a:pt x="689" y="310"/>
                    <a:pt x="679" y="286"/>
                    <a:pt x="666" y="264"/>
                  </a:cubicBezTo>
                  <a:cubicBezTo>
                    <a:pt x="665" y="262"/>
                    <a:pt x="665" y="260"/>
                    <a:pt x="667" y="258"/>
                  </a:cubicBezTo>
                  <a:cubicBezTo>
                    <a:pt x="680" y="246"/>
                    <a:pt x="691" y="234"/>
                    <a:pt x="703" y="222"/>
                  </a:cubicBezTo>
                  <a:cubicBezTo>
                    <a:pt x="704" y="221"/>
                    <a:pt x="705" y="220"/>
                    <a:pt x="707" y="2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608E731D-284E-4074-B955-D799B2491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1" y="3270116"/>
              <a:ext cx="1450975" cy="1435100"/>
            </a:xfrm>
            <a:custGeom>
              <a:avLst/>
              <a:gdLst>
                <a:gd name="T0" fmla="*/ 350 w 455"/>
                <a:gd name="T1" fmla="*/ 54 h 450"/>
                <a:gd name="T2" fmla="*/ 311 w 455"/>
                <a:gd name="T3" fmla="*/ 93 h 450"/>
                <a:gd name="T4" fmla="*/ 305 w 455"/>
                <a:gd name="T5" fmla="*/ 94 h 450"/>
                <a:gd name="T6" fmla="*/ 262 w 455"/>
                <a:gd name="T7" fmla="*/ 81 h 450"/>
                <a:gd name="T8" fmla="*/ 210 w 455"/>
                <a:gd name="T9" fmla="*/ 82 h 450"/>
                <a:gd name="T10" fmla="*/ 148 w 455"/>
                <a:gd name="T11" fmla="*/ 109 h 450"/>
                <a:gd name="T12" fmla="*/ 103 w 455"/>
                <a:gd name="T13" fmla="*/ 160 h 450"/>
                <a:gd name="T14" fmla="*/ 84 w 455"/>
                <a:gd name="T15" fmla="*/ 216 h 450"/>
                <a:gd name="T16" fmla="*/ 90 w 455"/>
                <a:gd name="T17" fmla="*/ 283 h 450"/>
                <a:gd name="T18" fmla="*/ 154 w 455"/>
                <a:gd name="T19" fmla="*/ 367 h 450"/>
                <a:gd name="T20" fmla="*/ 225 w 455"/>
                <a:gd name="T21" fmla="*/ 392 h 450"/>
                <a:gd name="T22" fmla="*/ 302 w 455"/>
                <a:gd name="T23" fmla="*/ 379 h 450"/>
                <a:gd name="T24" fmla="*/ 364 w 455"/>
                <a:gd name="T25" fmla="*/ 330 h 450"/>
                <a:gd name="T26" fmla="*/ 391 w 455"/>
                <a:gd name="T27" fmla="*/ 273 h 450"/>
                <a:gd name="T28" fmla="*/ 395 w 455"/>
                <a:gd name="T29" fmla="*/ 223 h 450"/>
                <a:gd name="T30" fmla="*/ 380 w 455"/>
                <a:gd name="T31" fmla="*/ 167 h 450"/>
                <a:gd name="T32" fmla="*/ 422 w 455"/>
                <a:gd name="T33" fmla="*/ 125 h 450"/>
                <a:gd name="T34" fmla="*/ 453 w 455"/>
                <a:gd name="T35" fmla="*/ 242 h 450"/>
                <a:gd name="T36" fmla="*/ 418 w 455"/>
                <a:gd name="T37" fmla="*/ 354 h 450"/>
                <a:gd name="T38" fmla="*/ 235 w 455"/>
                <a:gd name="T39" fmla="*/ 450 h 450"/>
                <a:gd name="T40" fmla="*/ 85 w 455"/>
                <a:gd name="T41" fmla="*/ 385 h 450"/>
                <a:gd name="T42" fmla="*/ 95 w 455"/>
                <a:gd name="T43" fmla="*/ 78 h 450"/>
                <a:gd name="T44" fmla="*/ 350 w 455"/>
                <a:gd name="T45" fmla="*/ 54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5" h="450">
                  <a:moveTo>
                    <a:pt x="350" y="54"/>
                  </a:moveTo>
                  <a:cubicBezTo>
                    <a:pt x="337" y="67"/>
                    <a:pt x="324" y="80"/>
                    <a:pt x="311" y="93"/>
                  </a:cubicBezTo>
                  <a:cubicBezTo>
                    <a:pt x="310" y="94"/>
                    <a:pt x="307" y="95"/>
                    <a:pt x="305" y="94"/>
                  </a:cubicBezTo>
                  <a:cubicBezTo>
                    <a:pt x="292" y="87"/>
                    <a:pt x="277" y="83"/>
                    <a:pt x="262" y="81"/>
                  </a:cubicBezTo>
                  <a:cubicBezTo>
                    <a:pt x="244" y="79"/>
                    <a:pt x="227" y="79"/>
                    <a:pt x="210" y="82"/>
                  </a:cubicBezTo>
                  <a:cubicBezTo>
                    <a:pt x="187" y="87"/>
                    <a:pt x="166" y="96"/>
                    <a:pt x="148" y="109"/>
                  </a:cubicBezTo>
                  <a:cubicBezTo>
                    <a:pt x="129" y="123"/>
                    <a:pt x="114" y="140"/>
                    <a:pt x="103" y="160"/>
                  </a:cubicBezTo>
                  <a:cubicBezTo>
                    <a:pt x="93" y="178"/>
                    <a:pt x="87" y="196"/>
                    <a:pt x="84" y="216"/>
                  </a:cubicBezTo>
                  <a:cubicBezTo>
                    <a:pt x="81" y="239"/>
                    <a:pt x="83" y="261"/>
                    <a:pt x="90" y="283"/>
                  </a:cubicBezTo>
                  <a:cubicBezTo>
                    <a:pt x="101" y="319"/>
                    <a:pt x="123" y="347"/>
                    <a:pt x="154" y="367"/>
                  </a:cubicBezTo>
                  <a:cubicBezTo>
                    <a:pt x="176" y="381"/>
                    <a:pt x="199" y="389"/>
                    <a:pt x="225" y="392"/>
                  </a:cubicBezTo>
                  <a:cubicBezTo>
                    <a:pt x="252" y="394"/>
                    <a:pt x="277" y="390"/>
                    <a:pt x="302" y="379"/>
                  </a:cubicBezTo>
                  <a:cubicBezTo>
                    <a:pt x="327" y="368"/>
                    <a:pt x="348" y="352"/>
                    <a:pt x="364" y="330"/>
                  </a:cubicBezTo>
                  <a:cubicBezTo>
                    <a:pt x="377" y="313"/>
                    <a:pt x="386" y="294"/>
                    <a:pt x="391" y="273"/>
                  </a:cubicBezTo>
                  <a:cubicBezTo>
                    <a:pt x="395" y="256"/>
                    <a:pt x="397" y="240"/>
                    <a:pt x="395" y="223"/>
                  </a:cubicBezTo>
                  <a:cubicBezTo>
                    <a:pt x="394" y="204"/>
                    <a:pt x="389" y="185"/>
                    <a:pt x="380" y="167"/>
                  </a:cubicBezTo>
                  <a:cubicBezTo>
                    <a:pt x="394" y="153"/>
                    <a:pt x="408" y="139"/>
                    <a:pt x="422" y="125"/>
                  </a:cubicBezTo>
                  <a:cubicBezTo>
                    <a:pt x="444" y="161"/>
                    <a:pt x="455" y="200"/>
                    <a:pt x="453" y="242"/>
                  </a:cubicBezTo>
                  <a:cubicBezTo>
                    <a:pt x="452" y="283"/>
                    <a:pt x="441" y="320"/>
                    <a:pt x="418" y="354"/>
                  </a:cubicBezTo>
                  <a:cubicBezTo>
                    <a:pt x="374" y="418"/>
                    <a:pt x="312" y="450"/>
                    <a:pt x="235" y="450"/>
                  </a:cubicBezTo>
                  <a:cubicBezTo>
                    <a:pt x="176" y="450"/>
                    <a:pt x="125" y="427"/>
                    <a:pt x="85" y="385"/>
                  </a:cubicBezTo>
                  <a:cubicBezTo>
                    <a:pt x="0" y="295"/>
                    <a:pt x="6" y="160"/>
                    <a:pt x="95" y="78"/>
                  </a:cubicBezTo>
                  <a:cubicBezTo>
                    <a:pt x="179" y="0"/>
                    <a:pt x="293" y="14"/>
                    <a:pt x="350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559FE5F2-F487-4EAF-9988-43A152F11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563" y="2874828"/>
              <a:ext cx="1381125" cy="1384300"/>
            </a:xfrm>
            <a:custGeom>
              <a:avLst/>
              <a:gdLst>
                <a:gd name="T0" fmla="*/ 363 w 433"/>
                <a:gd name="T1" fmla="*/ 0 h 434"/>
                <a:gd name="T2" fmla="*/ 363 w 433"/>
                <a:gd name="T3" fmla="*/ 71 h 434"/>
                <a:gd name="T4" fmla="*/ 432 w 433"/>
                <a:gd name="T5" fmla="*/ 71 h 434"/>
                <a:gd name="T6" fmla="*/ 433 w 433"/>
                <a:gd name="T7" fmla="*/ 73 h 434"/>
                <a:gd name="T8" fmla="*/ 408 w 433"/>
                <a:gd name="T9" fmla="*/ 98 h 434"/>
                <a:gd name="T10" fmla="*/ 303 w 433"/>
                <a:gd name="T11" fmla="*/ 203 h 434"/>
                <a:gd name="T12" fmla="*/ 292 w 433"/>
                <a:gd name="T13" fmla="*/ 207 h 434"/>
                <a:gd name="T14" fmla="*/ 262 w 433"/>
                <a:gd name="T15" fmla="*/ 208 h 434"/>
                <a:gd name="T16" fmla="*/ 255 w 433"/>
                <a:gd name="T17" fmla="*/ 210 h 434"/>
                <a:gd name="T18" fmla="*/ 176 w 433"/>
                <a:gd name="T19" fmla="*/ 289 h 434"/>
                <a:gd name="T20" fmla="*/ 141 w 433"/>
                <a:gd name="T21" fmla="*/ 325 h 434"/>
                <a:gd name="T22" fmla="*/ 140 w 433"/>
                <a:gd name="T23" fmla="*/ 330 h 434"/>
                <a:gd name="T24" fmla="*/ 146 w 433"/>
                <a:gd name="T25" fmla="*/ 354 h 434"/>
                <a:gd name="T26" fmla="*/ 121 w 433"/>
                <a:gd name="T27" fmla="*/ 415 h 434"/>
                <a:gd name="T28" fmla="*/ 67 w 433"/>
                <a:gd name="T29" fmla="*/ 432 h 434"/>
                <a:gd name="T30" fmla="*/ 12 w 433"/>
                <a:gd name="T31" fmla="*/ 397 h 434"/>
                <a:gd name="T32" fmla="*/ 4 w 433"/>
                <a:gd name="T33" fmla="*/ 342 h 434"/>
                <a:gd name="T34" fmla="*/ 46 w 433"/>
                <a:gd name="T35" fmla="*/ 294 h 434"/>
                <a:gd name="T36" fmla="*/ 105 w 433"/>
                <a:gd name="T37" fmla="*/ 295 h 434"/>
                <a:gd name="T38" fmla="*/ 110 w 433"/>
                <a:gd name="T39" fmla="*/ 293 h 434"/>
                <a:gd name="T40" fmla="*/ 191 w 433"/>
                <a:gd name="T41" fmla="*/ 213 h 434"/>
                <a:gd name="T42" fmla="*/ 223 w 433"/>
                <a:gd name="T43" fmla="*/ 181 h 434"/>
                <a:gd name="T44" fmla="*/ 227 w 433"/>
                <a:gd name="T45" fmla="*/ 171 h 434"/>
                <a:gd name="T46" fmla="*/ 227 w 433"/>
                <a:gd name="T47" fmla="*/ 143 h 434"/>
                <a:gd name="T48" fmla="*/ 231 w 433"/>
                <a:gd name="T49" fmla="*/ 131 h 434"/>
                <a:gd name="T50" fmla="*/ 360 w 433"/>
                <a:gd name="T51" fmla="*/ 3 h 434"/>
                <a:gd name="T52" fmla="*/ 363 w 433"/>
                <a:gd name="T53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3" h="434">
                  <a:moveTo>
                    <a:pt x="363" y="0"/>
                  </a:moveTo>
                  <a:cubicBezTo>
                    <a:pt x="363" y="24"/>
                    <a:pt x="363" y="47"/>
                    <a:pt x="363" y="71"/>
                  </a:cubicBezTo>
                  <a:cubicBezTo>
                    <a:pt x="386" y="71"/>
                    <a:pt x="409" y="71"/>
                    <a:pt x="432" y="71"/>
                  </a:cubicBezTo>
                  <a:cubicBezTo>
                    <a:pt x="432" y="72"/>
                    <a:pt x="432" y="73"/>
                    <a:pt x="433" y="73"/>
                  </a:cubicBezTo>
                  <a:cubicBezTo>
                    <a:pt x="424" y="81"/>
                    <a:pt x="416" y="90"/>
                    <a:pt x="408" y="98"/>
                  </a:cubicBezTo>
                  <a:cubicBezTo>
                    <a:pt x="373" y="133"/>
                    <a:pt x="338" y="168"/>
                    <a:pt x="303" y="203"/>
                  </a:cubicBezTo>
                  <a:cubicBezTo>
                    <a:pt x="300" y="206"/>
                    <a:pt x="297" y="208"/>
                    <a:pt x="292" y="207"/>
                  </a:cubicBezTo>
                  <a:cubicBezTo>
                    <a:pt x="282" y="207"/>
                    <a:pt x="272" y="207"/>
                    <a:pt x="262" y="208"/>
                  </a:cubicBezTo>
                  <a:cubicBezTo>
                    <a:pt x="260" y="208"/>
                    <a:pt x="256" y="209"/>
                    <a:pt x="255" y="210"/>
                  </a:cubicBezTo>
                  <a:cubicBezTo>
                    <a:pt x="228" y="237"/>
                    <a:pt x="202" y="263"/>
                    <a:pt x="176" y="289"/>
                  </a:cubicBezTo>
                  <a:cubicBezTo>
                    <a:pt x="164" y="301"/>
                    <a:pt x="152" y="313"/>
                    <a:pt x="141" y="325"/>
                  </a:cubicBezTo>
                  <a:cubicBezTo>
                    <a:pt x="140" y="326"/>
                    <a:pt x="139" y="328"/>
                    <a:pt x="140" y="330"/>
                  </a:cubicBezTo>
                  <a:cubicBezTo>
                    <a:pt x="143" y="338"/>
                    <a:pt x="145" y="346"/>
                    <a:pt x="146" y="354"/>
                  </a:cubicBezTo>
                  <a:cubicBezTo>
                    <a:pt x="148" y="379"/>
                    <a:pt x="139" y="399"/>
                    <a:pt x="121" y="415"/>
                  </a:cubicBezTo>
                  <a:cubicBezTo>
                    <a:pt x="105" y="428"/>
                    <a:pt x="87" y="434"/>
                    <a:pt x="67" y="432"/>
                  </a:cubicBezTo>
                  <a:cubicBezTo>
                    <a:pt x="43" y="429"/>
                    <a:pt x="25" y="417"/>
                    <a:pt x="12" y="397"/>
                  </a:cubicBezTo>
                  <a:cubicBezTo>
                    <a:pt x="2" y="380"/>
                    <a:pt x="0" y="361"/>
                    <a:pt x="4" y="342"/>
                  </a:cubicBezTo>
                  <a:cubicBezTo>
                    <a:pt x="10" y="320"/>
                    <a:pt x="24" y="303"/>
                    <a:pt x="46" y="294"/>
                  </a:cubicBezTo>
                  <a:cubicBezTo>
                    <a:pt x="66" y="285"/>
                    <a:pt x="86" y="286"/>
                    <a:pt x="105" y="295"/>
                  </a:cubicBezTo>
                  <a:cubicBezTo>
                    <a:pt x="107" y="295"/>
                    <a:pt x="109" y="294"/>
                    <a:pt x="110" y="293"/>
                  </a:cubicBezTo>
                  <a:cubicBezTo>
                    <a:pt x="137" y="267"/>
                    <a:pt x="164" y="240"/>
                    <a:pt x="191" y="213"/>
                  </a:cubicBezTo>
                  <a:cubicBezTo>
                    <a:pt x="202" y="202"/>
                    <a:pt x="212" y="191"/>
                    <a:pt x="223" y="181"/>
                  </a:cubicBezTo>
                  <a:cubicBezTo>
                    <a:pt x="226" y="178"/>
                    <a:pt x="227" y="175"/>
                    <a:pt x="227" y="171"/>
                  </a:cubicBezTo>
                  <a:cubicBezTo>
                    <a:pt x="227" y="162"/>
                    <a:pt x="227" y="152"/>
                    <a:pt x="227" y="143"/>
                  </a:cubicBezTo>
                  <a:cubicBezTo>
                    <a:pt x="226" y="138"/>
                    <a:pt x="228" y="135"/>
                    <a:pt x="231" y="131"/>
                  </a:cubicBezTo>
                  <a:cubicBezTo>
                    <a:pt x="274" y="88"/>
                    <a:pt x="317" y="45"/>
                    <a:pt x="360" y="3"/>
                  </a:cubicBezTo>
                  <a:cubicBezTo>
                    <a:pt x="361" y="2"/>
                    <a:pt x="362" y="1"/>
                    <a:pt x="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F7391B6-C3AB-49E9-A8A4-6B52E06D3970}"/>
              </a:ext>
            </a:extLst>
          </p:cNvPr>
          <p:cNvGrpSpPr/>
          <p:nvPr/>
        </p:nvGrpSpPr>
        <p:grpSpPr>
          <a:xfrm>
            <a:off x="5417727" y="4750544"/>
            <a:ext cx="910720" cy="724436"/>
            <a:chOff x="3665538" y="1665288"/>
            <a:chExt cx="3702050" cy="2944812"/>
          </a:xfrm>
          <a:solidFill>
            <a:schemeClr val="tx1"/>
          </a:solidFill>
        </p:grpSpPr>
        <p:sp>
          <p:nvSpPr>
            <p:cNvPr id="96" name="Freeform 46">
              <a:extLst>
                <a:ext uri="{FF2B5EF4-FFF2-40B4-BE49-F238E27FC236}">
                  <a16:creationId xmlns:a16="http://schemas.microsoft.com/office/drawing/2014/main" id="{65716244-C4AC-48C4-AD6A-7FBEF1FC8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2613" y="3819525"/>
              <a:ext cx="1006475" cy="790575"/>
            </a:xfrm>
            <a:custGeom>
              <a:avLst/>
              <a:gdLst>
                <a:gd name="T0" fmla="*/ 404 w 806"/>
                <a:gd name="T1" fmla="*/ 628 h 628"/>
                <a:gd name="T2" fmla="*/ 285 w 806"/>
                <a:gd name="T3" fmla="*/ 538 h 628"/>
                <a:gd name="T4" fmla="*/ 13 w 806"/>
                <a:gd name="T5" fmla="*/ 154 h 628"/>
                <a:gd name="T6" fmla="*/ 0 w 806"/>
                <a:gd name="T7" fmla="*/ 135 h 628"/>
                <a:gd name="T8" fmla="*/ 77 w 806"/>
                <a:gd name="T9" fmla="*/ 111 h 628"/>
                <a:gd name="T10" fmla="*/ 410 w 806"/>
                <a:gd name="T11" fmla="*/ 5 h 628"/>
                <a:gd name="T12" fmla="*/ 442 w 806"/>
                <a:gd name="T13" fmla="*/ 15 h 628"/>
                <a:gd name="T14" fmla="*/ 620 w 806"/>
                <a:gd name="T15" fmla="*/ 279 h 628"/>
                <a:gd name="T16" fmla="*/ 756 w 806"/>
                <a:gd name="T17" fmla="*/ 389 h 628"/>
                <a:gd name="T18" fmla="*/ 804 w 806"/>
                <a:gd name="T19" fmla="*/ 464 h 628"/>
                <a:gd name="T20" fmla="*/ 750 w 806"/>
                <a:gd name="T21" fmla="*/ 530 h 628"/>
                <a:gd name="T22" fmla="*/ 465 w 806"/>
                <a:gd name="T23" fmla="*/ 620 h 628"/>
                <a:gd name="T24" fmla="*/ 436 w 806"/>
                <a:gd name="T25" fmla="*/ 628 h 628"/>
                <a:gd name="T26" fmla="*/ 404 w 806"/>
                <a:gd name="T27" fmla="*/ 628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6" h="628">
                  <a:moveTo>
                    <a:pt x="404" y="628"/>
                  </a:moveTo>
                  <a:cubicBezTo>
                    <a:pt x="349" y="618"/>
                    <a:pt x="316" y="582"/>
                    <a:pt x="285" y="538"/>
                  </a:cubicBezTo>
                  <a:cubicBezTo>
                    <a:pt x="196" y="409"/>
                    <a:pt x="104" y="282"/>
                    <a:pt x="13" y="154"/>
                  </a:cubicBezTo>
                  <a:cubicBezTo>
                    <a:pt x="9" y="148"/>
                    <a:pt x="5" y="143"/>
                    <a:pt x="0" y="135"/>
                  </a:cubicBezTo>
                  <a:cubicBezTo>
                    <a:pt x="27" y="126"/>
                    <a:pt x="52" y="119"/>
                    <a:pt x="77" y="111"/>
                  </a:cubicBezTo>
                  <a:cubicBezTo>
                    <a:pt x="188" y="75"/>
                    <a:pt x="299" y="41"/>
                    <a:pt x="410" y="5"/>
                  </a:cubicBezTo>
                  <a:cubicBezTo>
                    <a:pt x="425" y="0"/>
                    <a:pt x="433" y="2"/>
                    <a:pt x="442" y="15"/>
                  </a:cubicBezTo>
                  <a:cubicBezTo>
                    <a:pt x="501" y="104"/>
                    <a:pt x="561" y="191"/>
                    <a:pt x="620" y="279"/>
                  </a:cubicBezTo>
                  <a:cubicBezTo>
                    <a:pt x="654" y="329"/>
                    <a:pt x="699" y="366"/>
                    <a:pt x="756" y="389"/>
                  </a:cubicBezTo>
                  <a:cubicBezTo>
                    <a:pt x="790" y="403"/>
                    <a:pt x="806" y="428"/>
                    <a:pt x="804" y="464"/>
                  </a:cubicBezTo>
                  <a:cubicBezTo>
                    <a:pt x="803" y="495"/>
                    <a:pt x="783" y="519"/>
                    <a:pt x="750" y="530"/>
                  </a:cubicBezTo>
                  <a:cubicBezTo>
                    <a:pt x="655" y="560"/>
                    <a:pt x="560" y="590"/>
                    <a:pt x="465" y="620"/>
                  </a:cubicBezTo>
                  <a:cubicBezTo>
                    <a:pt x="455" y="623"/>
                    <a:pt x="446" y="625"/>
                    <a:pt x="436" y="628"/>
                  </a:cubicBezTo>
                  <a:cubicBezTo>
                    <a:pt x="425" y="628"/>
                    <a:pt x="415" y="628"/>
                    <a:pt x="404" y="6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47">
              <a:extLst>
                <a:ext uri="{FF2B5EF4-FFF2-40B4-BE49-F238E27FC236}">
                  <a16:creationId xmlns:a16="http://schemas.microsoft.com/office/drawing/2014/main" id="{3E286D67-B699-41CE-A80B-A47D2EF3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1665288"/>
              <a:ext cx="1763713" cy="2030412"/>
            </a:xfrm>
            <a:custGeom>
              <a:avLst/>
              <a:gdLst>
                <a:gd name="T0" fmla="*/ 0 w 1413"/>
                <a:gd name="T1" fmla="*/ 723 h 1613"/>
                <a:gd name="T2" fmla="*/ 906 w 1413"/>
                <a:gd name="T3" fmla="*/ 0 h 1613"/>
                <a:gd name="T4" fmla="*/ 1413 w 1413"/>
                <a:gd name="T5" fmla="*/ 1613 h 1613"/>
                <a:gd name="T6" fmla="*/ 257 w 1413"/>
                <a:gd name="T7" fmla="*/ 1540 h 1613"/>
                <a:gd name="T8" fmla="*/ 0 w 1413"/>
                <a:gd name="T9" fmla="*/ 72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3" h="1613">
                  <a:moveTo>
                    <a:pt x="0" y="723"/>
                  </a:moveTo>
                  <a:cubicBezTo>
                    <a:pt x="359" y="555"/>
                    <a:pt x="648" y="300"/>
                    <a:pt x="906" y="0"/>
                  </a:cubicBezTo>
                  <a:cubicBezTo>
                    <a:pt x="1075" y="539"/>
                    <a:pt x="1244" y="1074"/>
                    <a:pt x="1413" y="1613"/>
                  </a:cubicBezTo>
                  <a:cubicBezTo>
                    <a:pt x="1031" y="1516"/>
                    <a:pt x="648" y="1473"/>
                    <a:pt x="257" y="1540"/>
                  </a:cubicBezTo>
                  <a:cubicBezTo>
                    <a:pt x="171" y="1267"/>
                    <a:pt x="86" y="996"/>
                    <a:pt x="0" y="7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48">
              <a:extLst>
                <a:ext uri="{FF2B5EF4-FFF2-40B4-BE49-F238E27FC236}">
                  <a16:creationId xmlns:a16="http://schemas.microsoft.com/office/drawing/2014/main" id="{933D53B9-CFF6-4321-B17C-16D8A1859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2630488"/>
              <a:ext cx="1211263" cy="1266825"/>
            </a:xfrm>
            <a:custGeom>
              <a:avLst/>
              <a:gdLst>
                <a:gd name="T0" fmla="*/ 713 w 970"/>
                <a:gd name="T1" fmla="*/ 0 h 1006"/>
                <a:gd name="T2" fmla="*/ 970 w 970"/>
                <a:gd name="T3" fmla="*/ 817 h 1006"/>
                <a:gd name="T4" fmla="*/ 825 w 970"/>
                <a:gd name="T5" fmla="*/ 862 h 1006"/>
                <a:gd name="T6" fmla="*/ 541 w 970"/>
                <a:gd name="T7" fmla="*/ 948 h 1006"/>
                <a:gd name="T8" fmla="*/ 26 w 970"/>
                <a:gd name="T9" fmla="*/ 587 h 1006"/>
                <a:gd name="T10" fmla="*/ 318 w 970"/>
                <a:gd name="T11" fmla="*/ 125 h 1006"/>
                <a:gd name="T12" fmla="*/ 713 w 970"/>
                <a:gd name="T13" fmla="*/ 0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0" h="1006">
                  <a:moveTo>
                    <a:pt x="713" y="0"/>
                  </a:moveTo>
                  <a:cubicBezTo>
                    <a:pt x="799" y="274"/>
                    <a:pt x="884" y="544"/>
                    <a:pt x="970" y="817"/>
                  </a:cubicBezTo>
                  <a:cubicBezTo>
                    <a:pt x="920" y="832"/>
                    <a:pt x="873" y="847"/>
                    <a:pt x="825" y="862"/>
                  </a:cubicBezTo>
                  <a:cubicBezTo>
                    <a:pt x="731" y="891"/>
                    <a:pt x="638" y="926"/>
                    <a:pt x="541" y="948"/>
                  </a:cubicBezTo>
                  <a:cubicBezTo>
                    <a:pt x="297" y="1006"/>
                    <a:pt x="58" y="835"/>
                    <a:pt x="26" y="587"/>
                  </a:cubicBezTo>
                  <a:cubicBezTo>
                    <a:pt x="0" y="381"/>
                    <a:pt x="121" y="190"/>
                    <a:pt x="318" y="125"/>
                  </a:cubicBezTo>
                  <a:cubicBezTo>
                    <a:pt x="449" y="83"/>
                    <a:pt x="580" y="42"/>
                    <a:pt x="7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49">
              <a:extLst>
                <a:ext uri="{FF2B5EF4-FFF2-40B4-BE49-F238E27FC236}">
                  <a16:creationId xmlns:a16="http://schemas.microsoft.com/office/drawing/2014/main" id="{6B18C99B-4172-4011-9DED-C36C469F1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1676400"/>
              <a:ext cx="906463" cy="1601787"/>
            </a:xfrm>
            <a:custGeom>
              <a:avLst/>
              <a:gdLst>
                <a:gd name="T0" fmla="*/ 487 w 726"/>
                <a:gd name="T1" fmla="*/ 1272 h 1272"/>
                <a:gd name="T2" fmla="*/ 322 w 726"/>
                <a:gd name="T3" fmla="*/ 1185 h 1272"/>
                <a:gd name="T4" fmla="*/ 371 w 726"/>
                <a:gd name="T5" fmla="*/ 609 h 1272"/>
                <a:gd name="T6" fmla="*/ 0 w 726"/>
                <a:gd name="T7" fmla="*/ 166 h 1272"/>
                <a:gd name="T8" fmla="*/ 87 w 726"/>
                <a:gd name="T9" fmla="*/ 0 h 1272"/>
                <a:gd name="T10" fmla="*/ 487 w 726"/>
                <a:gd name="T11" fmla="*/ 1272 h 1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6" h="1272">
                  <a:moveTo>
                    <a:pt x="487" y="1272"/>
                  </a:moveTo>
                  <a:cubicBezTo>
                    <a:pt x="432" y="1243"/>
                    <a:pt x="378" y="1215"/>
                    <a:pt x="322" y="1185"/>
                  </a:cubicBezTo>
                  <a:cubicBezTo>
                    <a:pt x="414" y="999"/>
                    <a:pt x="434" y="807"/>
                    <a:pt x="371" y="609"/>
                  </a:cubicBezTo>
                  <a:cubicBezTo>
                    <a:pt x="309" y="412"/>
                    <a:pt x="183" y="266"/>
                    <a:pt x="0" y="166"/>
                  </a:cubicBezTo>
                  <a:cubicBezTo>
                    <a:pt x="29" y="110"/>
                    <a:pt x="58" y="55"/>
                    <a:pt x="87" y="0"/>
                  </a:cubicBezTo>
                  <a:cubicBezTo>
                    <a:pt x="559" y="240"/>
                    <a:pt x="726" y="828"/>
                    <a:pt x="487" y="1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50">
              <a:extLst>
                <a:ext uri="{FF2B5EF4-FFF2-40B4-BE49-F238E27FC236}">
                  <a16:creationId xmlns:a16="http://schemas.microsoft.com/office/drawing/2014/main" id="{C6B5F44B-A9FD-4734-A44B-F7244C10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2039938"/>
              <a:ext cx="639763" cy="1049337"/>
            </a:xfrm>
            <a:custGeom>
              <a:avLst/>
              <a:gdLst>
                <a:gd name="T0" fmla="*/ 185 w 513"/>
                <a:gd name="T1" fmla="*/ 748 h 833"/>
                <a:gd name="T2" fmla="*/ 214 w 513"/>
                <a:gd name="T3" fmla="*/ 416 h 833"/>
                <a:gd name="T4" fmla="*/ 0 w 513"/>
                <a:gd name="T5" fmla="*/ 161 h 833"/>
                <a:gd name="T6" fmla="*/ 84 w 513"/>
                <a:gd name="T7" fmla="*/ 0 h 833"/>
                <a:gd name="T8" fmla="*/ 347 w 513"/>
                <a:gd name="T9" fmla="*/ 833 h 833"/>
                <a:gd name="T10" fmla="*/ 185 w 513"/>
                <a:gd name="T11" fmla="*/ 748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3" h="833">
                  <a:moveTo>
                    <a:pt x="185" y="748"/>
                  </a:moveTo>
                  <a:cubicBezTo>
                    <a:pt x="239" y="639"/>
                    <a:pt x="250" y="529"/>
                    <a:pt x="214" y="416"/>
                  </a:cubicBezTo>
                  <a:cubicBezTo>
                    <a:pt x="178" y="303"/>
                    <a:pt x="106" y="219"/>
                    <a:pt x="0" y="161"/>
                  </a:cubicBezTo>
                  <a:cubicBezTo>
                    <a:pt x="29" y="107"/>
                    <a:pt x="56" y="53"/>
                    <a:pt x="84" y="0"/>
                  </a:cubicBezTo>
                  <a:cubicBezTo>
                    <a:pt x="375" y="139"/>
                    <a:pt x="513" y="525"/>
                    <a:pt x="347" y="833"/>
                  </a:cubicBezTo>
                  <a:cubicBezTo>
                    <a:pt x="294" y="805"/>
                    <a:pt x="241" y="777"/>
                    <a:pt x="185" y="7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2518FCF-CFD0-474B-A405-108A28231C8B}"/>
              </a:ext>
            </a:extLst>
          </p:cNvPr>
          <p:cNvGrpSpPr/>
          <p:nvPr/>
        </p:nvGrpSpPr>
        <p:grpSpPr>
          <a:xfrm>
            <a:off x="7639598" y="2403818"/>
            <a:ext cx="811326" cy="725209"/>
            <a:chOff x="5418138" y="4568825"/>
            <a:chExt cx="568325" cy="508001"/>
          </a:xfrm>
          <a:solidFill>
            <a:schemeClr val="tx1"/>
          </a:solidFill>
        </p:grpSpPr>
        <p:sp>
          <p:nvSpPr>
            <p:cNvPr id="103" name="Freeform 5">
              <a:extLst>
                <a:ext uri="{FF2B5EF4-FFF2-40B4-BE49-F238E27FC236}">
                  <a16:creationId xmlns:a16="http://schemas.microsoft.com/office/drawing/2014/main" id="{0496BBC8-5E64-4BC0-90CD-70AC0E82D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4730750"/>
              <a:ext cx="128588" cy="346075"/>
            </a:xfrm>
            <a:custGeom>
              <a:avLst/>
              <a:gdLst>
                <a:gd name="T0" fmla="*/ 40 w 40"/>
                <a:gd name="T1" fmla="*/ 0 h 107"/>
                <a:gd name="T2" fmla="*/ 40 w 40"/>
                <a:gd name="T3" fmla="*/ 107 h 107"/>
                <a:gd name="T4" fmla="*/ 0 w 40"/>
                <a:gd name="T5" fmla="*/ 107 h 107"/>
                <a:gd name="T6" fmla="*/ 0 w 40"/>
                <a:gd name="T7" fmla="*/ 103 h 107"/>
                <a:gd name="T8" fmla="*/ 0 w 40"/>
                <a:gd name="T9" fmla="*/ 41 h 107"/>
                <a:gd name="T10" fmla="*/ 3 w 40"/>
                <a:gd name="T11" fmla="*/ 35 h 107"/>
                <a:gd name="T12" fmla="*/ 40 w 40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07">
                  <a:moveTo>
                    <a:pt x="40" y="0"/>
                  </a:moveTo>
                  <a:cubicBezTo>
                    <a:pt x="40" y="107"/>
                    <a:pt x="40" y="107"/>
                    <a:pt x="40" y="107"/>
                  </a:cubicBezTo>
                  <a:cubicBezTo>
                    <a:pt x="40" y="107"/>
                    <a:pt x="14" y="107"/>
                    <a:pt x="0" y="107"/>
                  </a:cubicBezTo>
                  <a:cubicBezTo>
                    <a:pt x="0" y="106"/>
                    <a:pt x="0" y="104"/>
                    <a:pt x="0" y="103"/>
                  </a:cubicBezTo>
                  <a:cubicBezTo>
                    <a:pt x="0" y="82"/>
                    <a:pt x="0" y="62"/>
                    <a:pt x="0" y="41"/>
                  </a:cubicBezTo>
                  <a:cubicBezTo>
                    <a:pt x="0" y="39"/>
                    <a:pt x="1" y="36"/>
                    <a:pt x="3" y="35"/>
                  </a:cubicBezTo>
                  <a:cubicBezTo>
                    <a:pt x="14" y="24"/>
                    <a:pt x="40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B873CD78-4987-4CFB-8DA0-A46469FE0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4568825"/>
              <a:ext cx="568325" cy="323850"/>
            </a:xfrm>
            <a:custGeom>
              <a:avLst/>
              <a:gdLst>
                <a:gd name="T0" fmla="*/ 81 w 176"/>
                <a:gd name="T1" fmla="*/ 80 h 100"/>
                <a:gd name="T2" fmla="*/ 143 w 176"/>
                <a:gd name="T3" fmla="*/ 22 h 100"/>
                <a:gd name="T4" fmla="*/ 139 w 176"/>
                <a:gd name="T5" fmla="*/ 17 h 100"/>
                <a:gd name="T6" fmla="*/ 141 w 176"/>
                <a:gd name="T7" fmla="*/ 8 h 100"/>
                <a:gd name="T8" fmla="*/ 168 w 176"/>
                <a:gd name="T9" fmla="*/ 1 h 100"/>
                <a:gd name="T10" fmla="*/ 175 w 176"/>
                <a:gd name="T11" fmla="*/ 9 h 100"/>
                <a:gd name="T12" fmla="*/ 168 w 176"/>
                <a:gd name="T13" fmla="*/ 34 h 100"/>
                <a:gd name="T14" fmla="*/ 158 w 176"/>
                <a:gd name="T15" fmla="*/ 37 h 100"/>
                <a:gd name="T16" fmla="*/ 154 w 176"/>
                <a:gd name="T17" fmla="*/ 31 h 100"/>
                <a:gd name="T18" fmla="*/ 134 w 176"/>
                <a:gd name="T19" fmla="*/ 49 h 100"/>
                <a:gd name="T20" fmla="*/ 84 w 176"/>
                <a:gd name="T21" fmla="*/ 96 h 100"/>
                <a:gd name="T22" fmla="*/ 77 w 176"/>
                <a:gd name="T23" fmla="*/ 96 h 100"/>
                <a:gd name="T24" fmla="*/ 51 w 176"/>
                <a:gd name="T25" fmla="*/ 70 h 100"/>
                <a:gd name="T26" fmla="*/ 44 w 176"/>
                <a:gd name="T27" fmla="*/ 69 h 100"/>
                <a:gd name="T28" fmla="*/ 10 w 176"/>
                <a:gd name="T29" fmla="*/ 100 h 100"/>
                <a:gd name="T30" fmla="*/ 9 w 176"/>
                <a:gd name="T31" fmla="*/ 100 h 100"/>
                <a:gd name="T32" fmla="*/ 10 w 176"/>
                <a:gd name="T33" fmla="*/ 82 h 100"/>
                <a:gd name="T34" fmla="*/ 45 w 176"/>
                <a:gd name="T35" fmla="*/ 50 h 100"/>
                <a:gd name="T36" fmla="*/ 51 w 176"/>
                <a:gd name="T37" fmla="*/ 50 h 100"/>
                <a:gd name="T38" fmla="*/ 79 w 176"/>
                <a:gd name="T39" fmla="*/ 78 h 100"/>
                <a:gd name="T40" fmla="*/ 81 w 176"/>
                <a:gd name="T41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00">
                  <a:moveTo>
                    <a:pt x="81" y="80"/>
                  </a:moveTo>
                  <a:cubicBezTo>
                    <a:pt x="102" y="60"/>
                    <a:pt x="122" y="41"/>
                    <a:pt x="143" y="22"/>
                  </a:cubicBezTo>
                  <a:cubicBezTo>
                    <a:pt x="141" y="20"/>
                    <a:pt x="140" y="19"/>
                    <a:pt x="139" y="17"/>
                  </a:cubicBezTo>
                  <a:cubicBezTo>
                    <a:pt x="135" y="14"/>
                    <a:pt x="136" y="10"/>
                    <a:pt x="141" y="8"/>
                  </a:cubicBezTo>
                  <a:cubicBezTo>
                    <a:pt x="150" y="6"/>
                    <a:pt x="159" y="3"/>
                    <a:pt x="168" y="1"/>
                  </a:cubicBezTo>
                  <a:cubicBezTo>
                    <a:pt x="173" y="0"/>
                    <a:pt x="176" y="3"/>
                    <a:pt x="175" y="9"/>
                  </a:cubicBezTo>
                  <a:cubicBezTo>
                    <a:pt x="173" y="17"/>
                    <a:pt x="170" y="26"/>
                    <a:pt x="168" y="34"/>
                  </a:cubicBezTo>
                  <a:cubicBezTo>
                    <a:pt x="166" y="40"/>
                    <a:pt x="163" y="41"/>
                    <a:pt x="158" y="37"/>
                  </a:cubicBezTo>
                  <a:cubicBezTo>
                    <a:pt x="157" y="35"/>
                    <a:pt x="155" y="33"/>
                    <a:pt x="154" y="31"/>
                  </a:cubicBezTo>
                  <a:cubicBezTo>
                    <a:pt x="147" y="38"/>
                    <a:pt x="140" y="44"/>
                    <a:pt x="134" y="49"/>
                  </a:cubicBezTo>
                  <a:cubicBezTo>
                    <a:pt x="117" y="65"/>
                    <a:pt x="100" y="80"/>
                    <a:pt x="84" y="96"/>
                  </a:cubicBezTo>
                  <a:cubicBezTo>
                    <a:pt x="81" y="99"/>
                    <a:pt x="79" y="98"/>
                    <a:pt x="77" y="96"/>
                  </a:cubicBezTo>
                  <a:cubicBezTo>
                    <a:pt x="68" y="87"/>
                    <a:pt x="59" y="78"/>
                    <a:pt x="51" y="70"/>
                  </a:cubicBezTo>
                  <a:cubicBezTo>
                    <a:pt x="48" y="67"/>
                    <a:pt x="47" y="67"/>
                    <a:pt x="44" y="69"/>
                  </a:cubicBezTo>
                  <a:cubicBezTo>
                    <a:pt x="33" y="80"/>
                    <a:pt x="21" y="90"/>
                    <a:pt x="10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0" y="90"/>
                    <a:pt x="0" y="90"/>
                    <a:pt x="10" y="82"/>
                  </a:cubicBezTo>
                  <a:cubicBezTo>
                    <a:pt x="21" y="71"/>
                    <a:pt x="33" y="61"/>
                    <a:pt x="45" y="50"/>
                  </a:cubicBezTo>
                  <a:cubicBezTo>
                    <a:pt x="47" y="48"/>
                    <a:pt x="49" y="48"/>
                    <a:pt x="51" y="50"/>
                  </a:cubicBezTo>
                  <a:cubicBezTo>
                    <a:pt x="60" y="60"/>
                    <a:pt x="70" y="69"/>
                    <a:pt x="79" y="78"/>
                  </a:cubicBezTo>
                  <a:cubicBezTo>
                    <a:pt x="80" y="79"/>
                    <a:pt x="80" y="79"/>
                    <a:pt x="81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7">
              <a:extLst>
                <a:ext uri="{FF2B5EF4-FFF2-40B4-BE49-F238E27FC236}">
                  <a16:creationId xmlns:a16="http://schemas.microsoft.com/office/drawing/2014/main" id="{5398DD6D-BE73-4088-A202-A1CABB015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88" y="4856163"/>
              <a:ext cx="130175" cy="220663"/>
            </a:xfrm>
            <a:custGeom>
              <a:avLst/>
              <a:gdLst>
                <a:gd name="T0" fmla="*/ 37 w 40"/>
                <a:gd name="T1" fmla="*/ 0 h 68"/>
                <a:gd name="T2" fmla="*/ 40 w 40"/>
                <a:gd name="T3" fmla="*/ 2 h 68"/>
                <a:gd name="T4" fmla="*/ 40 w 40"/>
                <a:gd name="T5" fmla="*/ 67 h 68"/>
                <a:gd name="T6" fmla="*/ 40 w 40"/>
                <a:gd name="T7" fmla="*/ 68 h 68"/>
                <a:gd name="T8" fmla="*/ 0 w 40"/>
                <a:gd name="T9" fmla="*/ 68 h 68"/>
                <a:gd name="T10" fmla="*/ 0 w 40"/>
                <a:gd name="T11" fmla="*/ 34 h 68"/>
                <a:gd name="T12" fmla="*/ 1 w 40"/>
                <a:gd name="T13" fmla="*/ 32 h 68"/>
                <a:gd name="T14" fmla="*/ 37 w 40"/>
                <a:gd name="T1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8">
                  <a:moveTo>
                    <a:pt x="37" y="0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4"/>
                    <a:pt x="40" y="46"/>
                    <a:pt x="40" y="67"/>
                  </a:cubicBezTo>
                  <a:cubicBezTo>
                    <a:pt x="40" y="67"/>
                    <a:pt x="40" y="68"/>
                    <a:pt x="40" y="68"/>
                  </a:cubicBezTo>
                  <a:cubicBezTo>
                    <a:pt x="27" y="68"/>
                    <a:pt x="14" y="68"/>
                    <a:pt x="0" y="68"/>
                  </a:cubicBezTo>
                  <a:cubicBezTo>
                    <a:pt x="0" y="57"/>
                    <a:pt x="0" y="45"/>
                    <a:pt x="0" y="34"/>
                  </a:cubicBezTo>
                  <a:cubicBezTo>
                    <a:pt x="0" y="33"/>
                    <a:pt x="1" y="32"/>
                    <a:pt x="1" y="32"/>
                  </a:cubicBezTo>
                  <a:cubicBezTo>
                    <a:pt x="13" y="21"/>
                    <a:pt x="37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8">
              <a:extLst>
                <a:ext uri="{FF2B5EF4-FFF2-40B4-BE49-F238E27FC236}">
                  <a16:creationId xmlns:a16="http://schemas.microsoft.com/office/drawing/2014/main" id="{CF6E7424-936D-4091-BE1B-184CEE62B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4895850"/>
              <a:ext cx="128588" cy="180975"/>
            </a:xfrm>
            <a:custGeom>
              <a:avLst/>
              <a:gdLst>
                <a:gd name="T0" fmla="*/ 40 w 40"/>
                <a:gd name="T1" fmla="*/ 0 h 56"/>
                <a:gd name="T2" fmla="*/ 40 w 40"/>
                <a:gd name="T3" fmla="*/ 56 h 56"/>
                <a:gd name="T4" fmla="*/ 0 w 40"/>
                <a:gd name="T5" fmla="*/ 56 h 56"/>
                <a:gd name="T6" fmla="*/ 0 w 40"/>
                <a:gd name="T7" fmla="*/ 2 h 56"/>
                <a:gd name="T8" fmla="*/ 14 w 40"/>
                <a:gd name="T9" fmla="*/ 17 h 56"/>
                <a:gd name="T10" fmla="*/ 21 w 40"/>
                <a:gd name="T11" fmla="*/ 17 h 56"/>
                <a:gd name="T12" fmla="*/ 40 w 40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56">
                  <a:moveTo>
                    <a:pt x="40" y="0"/>
                  </a:moveTo>
                  <a:cubicBezTo>
                    <a:pt x="40" y="19"/>
                    <a:pt x="40" y="37"/>
                    <a:pt x="40" y="56"/>
                  </a:cubicBezTo>
                  <a:cubicBezTo>
                    <a:pt x="27" y="56"/>
                    <a:pt x="14" y="56"/>
                    <a:pt x="0" y="56"/>
                  </a:cubicBezTo>
                  <a:cubicBezTo>
                    <a:pt x="0" y="39"/>
                    <a:pt x="0" y="2"/>
                    <a:pt x="0" y="2"/>
                  </a:cubicBezTo>
                  <a:cubicBezTo>
                    <a:pt x="0" y="2"/>
                    <a:pt x="10" y="12"/>
                    <a:pt x="14" y="17"/>
                  </a:cubicBezTo>
                  <a:cubicBezTo>
                    <a:pt x="16" y="19"/>
                    <a:pt x="18" y="20"/>
                    <a:pt x="21" y="17"/>
                  </a:cubicBezTo>
                  <a:cubicBezTo>
                    <a:pt x="27" y="11"/>
                    <a:pt x="33" y="6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8D2C987B-C860-4CE8-81CC-F6923023A932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ru-RU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44820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243DA853-95CF-1B1E-0EA9-5C348A53A55B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Modélisation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C286C535-8589-F397-2E58-D4D4F56F4F82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4">
            <a:extLst>
              <a:ext uri="{FF2B5EF4-FFF2-40B4-BE49-F238E27FC236}">
                <a16:creationId xmlns:a16="http://schemas.microsoft.com/office/drawing/2014/main" id="{E10B4E09-4264-4F30-E9E3-2DAD3885EAFC}"/>
              </a:ext>
            </a:extLst>
          </p:cNvPr>
          <p:cNvSpPr txBox="1"/>
          <p:nvPr/>
        </p:nvSpPr>
        <p:spPr>
          <a:xfrm>
            <a:off x="3546943" y="1050590"/>
            <a:ext cx="401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Découpage de la base de données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1CF39-1257-0597-19C0-390A7F9F4A48}"/>
              </a:ext>
            </a:extLst>
          </p:cNvPr>
          <p:cNvSpPr txBox="1"/>
          <p:nvPr/>
        </p:nvSpPr>
        <p:spPr>
          <a:xfrm>
            <a:off x="3546942" y="3429000"/>
            <a:ext cx="401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Données d’entrainement et de test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452D6DD-DA36-6ED9-B279-43648261FFDC}"/>
              </a:ext>
            </a:extLst>
          </p:cNvPr>
          <p:cNvSpPr txBox="1"/>
          <p:nvPr/>
        </p:nvSpPr>
        <p:spPr>
          <a:xfrm>
            <a:off x="489215" y="1904067"/>
            <a:ext cx="7779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masis MT Pro" panose="02040504050005020304" pitchFamily="18" charset="0"/>
              </a:rPr>
              <a:t>•  Variable prédictive:  </a:t>
            </a:r>
            <a:r>
              <a:rPr lang="fr-FR" sz="2000" dirty="0">
                <a:latin typeface="Amasis MT Pro" panose="02040504050005020304" pitchFamily="18" charset="0"/>
              </a:rPr>
              <a:t>Toutes les colonnes sauf la colonne « churn »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4765DCD-332C-8A09-EB5C-20641161B311}"/>
              </a:ext>
            </a:extLst>
          </p:cNvPr>
          <p:cNvSpPr txBox="1"/>
          <p:nvPr/>
        </p:nvSpPr>
        <p:spPr>
          <a:xfrm>
            <a:off x="489215" y="2589820"/>
            <a:ext cx="7779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masis MT Pro" panose="02040504050005020304" pitchFamily="18" charset="0"/>
              </a:rPr>
              <a:t>•  Variable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Amasis MT Pro" panose="02040504050005020304" pitchFamily="18" charset="0"/>
              </a:rPr>
              <a:t>cible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masis MT Pro" panose="02040504050005020304" pitchFamily="18" charset="0"/>
              </a:rPr>
              <a:t>: </a:t>
            </a:r>
            <a:r>
              <a:rPr lang="fr-FR" sz="2000" dirty="0">
                <a:latin typeface="Amasis MT Pro" panose="02040504050005020304" pitchFamily="18" charset="0"/>
              </a:rPr>
              <a:t>« churn »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9" name="Image 8" descr="Une image contenant cercle, logo, Graphique, Police&#10;&#10;Description générée automatiquement">
            <a:extLst>
              <a:ext uri="{FF2B5EF4-FFF2-40B4-BE49-F238E27FC236}">
                <a16:creationId xmlns:a16="http://schemas.microsoft.com/office/drawing/2014/main" id="{A36EF49F-5A0F-4E87-B7DE-251BBCEE4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692" y="3896342"/>
            <a:ext cx="3109229" cy="2248095"/>
          </a:xfrm>
          <a:prstGeom prst="rect">
            <a:avLst/>
          </a:prstGeom>
        </p:spPr>
      </p:pic>
      <p:pic>
        <p:nvPicPr>
          <p:cNvPr id="11" name="Image 10" descr="Une image contenant cercle, logo, Graphique, Police&#10;&#10;Description générée automatiquement">
            <a:extLst>
              <a:ext uri="{FF2B5EF4-FFF2-40B4-BE49-F238E27FC236}">
                <a16:creationId xmlns:a16="http://schemas.microsoft.com/office/drawing/2014/main" id="{5840C0FF-3728-799B-C105-4C1DD27C6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582" y="3995410"/>
            <a:ext cx="2819644" cy="204995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485F11A-879E-6C07-41B5-0424E6E4E05F}"/>
              </a:ext>
            </a:extLst>
          </p:cNvPr>
          <p:cNvSpPr txBox="1"/>
          <p:nvPr/>
        </p:nvSpPr>
        <p:spPr>
          <a:xfrm>
            <a:off x="6635081" y="6198053"/>
            <a:ext cx="254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Données pour le test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8115F7D-6436-1098-95D8-0C4A4374953F}"/>
              </a:ext>
            </a:extLst>
          </p:cNvPr>
          <p:cNvSpPr txBox="1"/>
          <p:nvPr/>
        </p:nvSpPr>
        <p:spPr>
          <a:xfrm>
            <a:off x="2309504" y="6209315"/>
            <a:ext cx="338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Données pour l’apprentissage</a:t>
            </a:r>
          </a:p>
        </p:txBody>
      </p:sp>
      <p:sp>
        <p:nvSpPr>
          <p:cNvPr id="14" name="Oval 57">
            <a:extLst>
              <a:ext uri="{FF2B5EF4-FFF2-40B4-BE49-F238E27FC236}">
                <a16:creationId xmlns:a16="http://schemas.microsoft.com/office/drawing/2014/main" id="{F928928B-9632-E073-0E17-DB78A583939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548974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57">
            <a:extLst>
              <a:ext uri="{FF2B5EF4-FFF2-40B4-BE49-F238E27FC236}">
                <a16:creationId xmlns:a16="http://schemas.microsoft.com/office/drawing/2014/main" id="{7BA079D6-AA95-8965-342E-E4025146A444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21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AD16E0BA-94A4-60E5-2B7A-A58C5DC40E59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Modélisation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DD5EADF-A23A-FC99-4B8F-9C027B0FAB05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rganigramme : Connecteur 4">
            <a:extLst>
              <a:ext uri="{FF2B5EF4-FFF2-40B4-BE49-F238E27FC236}">
                <a16:creationId xmlns:a16="http://schemas.microsoft.com/office/drawing/2014/main" id="{6A334A14-02EA-9C9C-C57F-5E32669E8261}"/>
              </a:ext>
            </a:extLst>
          </p:cNvPr>
          <p:cNvSpPr/>
          <p:nvPr/>
        </p:nvSpPr>
        <p:spPr>
          <a:xfrm>
            <a:off x="1342417" y="1211093"/>
            <a:ext cx="2334638" cy="2217907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rganigramme : Connecteur 5">
            <a:extLst>
              <a:ext uri="{FF2B5EF4-FFF2-40B4-BE49-F238E27FC236}">
                <a16:creationId xmlns:a16="http://schemas.microsoft.com/office/drawing/2014/main" id="{B49F38C6-E4C6-0080-5401-C11E16E1E35A}"/>
              </a:ext>
            </a:extLst>
          </p:cNvPr>
          <p:cNvSpPr/>
          <p:nvPr/>
        </p:nvSpPr>
        <p:spPr>
          <a:xfrm>
            <a:off x="7396263" y="3874850"/>
            <a:ext cx="2334638" cy="2217907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rganigramme : Connecteur 6">
            <a:extLst>
              <a:ext uri="{FF2B5EF4-FFF2-40B4-BE49-F238E27FC236}">
                <a16:creationId xmlns:a16="http://schemas.microsoft.com/office/drawing/2014/main" id="{8A8022AC-4349-072F-F8BC-B87435EC5377}"/>
              </a:ext>
            </a:extLst>
          </p:cNvPr>
          <p:cNvSpPr/>
          <p:nvPr/>
        </p:nvSpPr>
        <p:spPr>
          <a:xfrm>
            <a:off x="7396263" y="1165350"/>
            <a:ext cx="2334638" cy="2217907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rganigramme : Connecteur 7">
            <a:extLst>
              <a:ext uri="{FF2B5EF4-FFF2-40B4-BE49-F238E27FC236}">
                <a16:creationId xmlns:a16="http://schemas.microsoft.com/office/drawing/2014/main" id="{0932F165-5E92-A727-F11E-A7DF76930EF2}"/>
              </a:ext>
            </a:extLst>
          </p:cNvPr>
          <p:cNvSpPr/>
          <p:nvPr/>
        </p:nvSpPr>
        <p:spPr>
          <a:xfrm>
            <a:off x="4369340" y="3874851"/>
            <a:ext cx="2334638" cy="2217907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rganigramme : Connecteur 8">
            <a:extLst>
              <a:ext uri="{FF2B5EF4-FFF2-40B4-BE49-F238E27FC236}">
                <a16:creationId xmlns:a16="http://schemas.microsoft.com/office/drawing/2014/main" id="{1E77DBFD-64E1-8DFB-31A9-D7C0050BD667}"/>
              </a:ext>
            </a:extLst>
          </p:cNvPr>
          <p:cNvSpPr/>
          <p:nvPr/>
        </p:nvSpPr>
        <p:spPr>
          <a:xfrm>
            <a:off x="1342417" y="3874851"/>
            <a:ext cx="2334638" cy="2217907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rganigramme : Connecteur 9">
            <a:extLst>
              <a:ext uri="{FF2B5EF4-FFF2-40B4-BE49-F238E27FC236}">
                <a16:creationId xmlns:a16="http://schemas.microsoft.com/office/drawing/2014/main" id="{75E41AC1-75BC-63C4-82FA-91C58CCD58B7}"/>
              </a:ext>
            </a:extLst>
          </p:cNvPr>
          <p:cNvSpPr/>
          <p:nvPr/>
        </p:nvSpPr>
        <p:spPr>
          <a:xfrm>
            <a:off x="4369340" y="1165351"/>
            <a:ext cx="2334638" cy="2217907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3113896-FB15-792A-3CCF-7DDBFC192252}"/>
              </a:ext>
            </a:extLst>
          </p:cNvPr>
          <p:cNvSpPr>
            <a:spLocks/>
          </p:cNvSpPr>
          <p:nvPr/>
        </p:nvSpPr>
        <p:spPr bwMode="auto">
          <a:xfrm>
            <a:off x="1342417" y="1211092"/>
            <a:ext cx="482821" cy="677874"/>
          </a:xfrm>
          <a:custGeom>
            <a:avLst/>
            <a:gdLst>
              <a:gd name="T0" fmla="*/ 27 w 4016"/>
              <a:gd name="T1" fmla="*/ 5450 h 6400"/>
              <a:gd name="T2" fmla="*/ 0 w 4016"/>
              <a:gd name="T3" fmla="*/ 3596 h 6400"/>
              <a:gd name="T4" fmla="*/ 144 w 4016"/>
              <a:gd name="T5" fmla="*/ 3537 h 6400"/>
              <a:gd name="T6" fmla="*/ 704 w 4016"/>
              <a:gd name="T7" fmla="*/ 3612 h 6400"/>
              <a:gd name="T8" fmla="*/ 945 w 4016"/>
              <a:gd name="T9" fmla="*/ 3183 h 6400"/>
              <a:gd name="T10" fmla="*/ 404 w 4016"/>
              <a:gd name="T11" fmla="*/ 2734 h 6400"/>
              <a:gd name="T12" fmla="*/ 58 w 4016"/>
              <a:gd name="T13" fmla="*/ 2888 h 6400"/>
              <a:gd name="T14" fmla="*/ 0 w 4016"/>
              <a:gd name="T15" fmla="*/ 2254 h 6400"/>
              <a:gd name="T16" fmla="*/ 29 w 4016"/>
              <a:gd name="T17" fmla="*/ 951 h 6400"/>
              <a:gd name="T18" fmla="*/ 1702 w 4016"/>
              <a:gd name="T19" fmla="*/ 933 h 6400"/>
              <a:gd name="T20" fmla="*/ 1750 w 4016"/>
              <a:gd name="T21" fmla="*/ 615 h 6400"/>
              <a:gd name="T22" fmla="*/ 1932 w 4016"/>
              <a:gd name="T23" fmla="*/ 28 h 6400"/>
              <a:gd name="T24" fmla="*/ 2356 w 4016"/>
              <a:gd name="T25" fmla="*/ 455 h 6400"/>
              <a:gd name="T26" fmla="*/ 2348 w 4016"/>
              <a:gd name="T27" fmla="*/ 946 h 6400"/>
              <a:gd name="T28" fmla="*/ 3986 w 4016"/>
              <a:gd name="T29" fmla="*/ 952 h 6400"/>
              <a:gd name="T30" fmla="*/ 4016 w 4016"/>
              <a:gd name="T31" fmla="*/ 2797 h 6400"/>
              <a:gd name="T32" fmla="*/ 3880 w 4016"/>
              <a:gd name="T33" fmla="*/ 2869 h 6400"/>
              <a:gd name="T34" fmla="*/ 3419 w 4016"/>
              <a:gd name="T35" fmla="*/ 2746 h 6400"/>
              <a:gd name="T36" fmla="*/ 3083 w 4016"/>
              <a:gd name="T37" fmla="*/ 3097 h 6400"/>
              <a:gd name="T38" fmla="*/ 3307 w 4016"/>
              <a:gd name="T39" fmla="*/ 3609 h 6400"/>
              <a:gd name="T40" fmla="*/ 3774 w 4016"/>
              <a:gd name="T41" fmla="*/ 3612 h 6400"/>
              <a:gd name="T42" fmla="*/ 3951 w 4016"/>
              <a:gd name="T43" fmla="*/ 3512 h 6400"/>
              <a:gd name="T44" fmla="*/ 4016 w 4016"/>
              <a:gd name="T45" fmla="*/ 3608 h 6400"/>
              <a:gd name="T46" fmla="*/ 3986 w 4016"/>
              <a:gd name="T47" fmla="*/ 5449 h 6400"/>
              <a:gd name="T48" fmla="*/ 2326 w 4016"/>
              <a:gd name="T49" fmla="*/ 5462 h 6400"/>
              <a:gd name="T50" fmla="*/ 2241 w 4016"/>
              <a:gd name="T51" fmla="*/ 5758 h 6400"/>
              <a:gd name="T52" fmla="*/ 2357 w 4016"/>
              <a:gd name="T53" fmla="*/ 6121 h 6400"/>
              <a:gd name="T54" fmla="*/ 1976 w 4016"/>
              <a:gd name="T55" fmla="*/ 6392 h 6400"/>
              <a:gd name="T56" fmla="*/ 1663 w 4016"/>
              <a:gd name="T57" fmla="*/ 5937 h 6400"/>
              <a:gd name="T58" fmla="*/ 1775 w 4016"/>
              <a:gd name="T59" fmla="*/ 5529 h 6400"/>
              <a:gd name="T60" fmla="*/ 509 w 4016"/>
              <a:gd name="T61" fmla="*/ 5450 h 6400"/>
              <a:gd name="T62" fmla="*/ 493 w 4016"/>
              <a:gd name="T63" fmla="*/ 5450 h 6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16" h="6400">
                <a:moveTo>
                  <a:pt x="493" y="5450"/>
                </a:moveTo>
                <a:cubicBezTo>
                  <a:pt x="338" y="5450"/>
                  <a:pt x="183" y="5450"/>
                  <a:pt x="27" y="5450"/>
                </a:cubicBezTo>
                <a:cubicBezTo>
                  <a:pt x="0" y="5450"/>
                  <a:pt x="0" y="5450"/>
                  <a:pt x="0" y="5422"/>
                </a:cubicBezTo>
                <a:cubicBezTo>
                  <a:pt x="0" y="5120"/>
                  <a:pt x="0" y="3898"/>
                  <a:pt x="0" y="3596"/>
                </a:cubicBezTo>
                <a:cubicBezTo>
                  <a:pt x="0" y="3558"/>
                  <a:pt x="19" y="3529"/>
                  <a:pt x="53" y="3515"/>
                </a:cubicBezTo>
                <a:cubicBezTo>
                  <a:pt x="85" y="3502"/>
                  <a:pt x="116" y="3510"/>
                  <a:pt x="144" y="3537"/>
                </a:cubicBezTo>
                <a:cubicBezTo>
                  <a:pt x="241" y="3628"/>
                  <a:pt x="355" y="3674"/>
                  <a:pt x="489" y="3671"/>
                </a:cubicBezTo>
                <a:cubicBezTo>
                  <a:pt x="566" y="3669"/>
                  <a:pt x="638" y="3649"/>
                  <a:pt x="704" y="3612"/>
                </a:cubicBezTo>
                <a:cubicBezTo>
                  <a:pt x="767" y="3577"/>
                  <a:pt x="819" y="3530"/>
                  <a:pt x="861" y="3471"/>
                </a:cubicBezTo>
                <a:cubicBezTo>
                  <a:pt x="921" y="3384"/>
                  <a:pt x="949" y="3288"/>
                  <a:pt x="945" y="3183"/>
                </a:cubicBezTo>
                <a:cubicBezTo>
                  <a:pt x="940" y="3063"/>
                  <a:pt x="896" y="2960"/>
                  <a:pt x="813" y="2873"/>
                </a:cubicBezTo>
                <a:cubicBezTo>
                  <a:pt x="700" y="2757"/>
                  <a:pt x="561" y="2715"/>
                  <a:pt x="404" y="2734"/>
                </a:cubicBezTo>
                <a:cubicBezTo>
                  <a:pt x="303" y="2747"/>
                  <a:pt x="216" y="2793"/>
                  <a:pt x="143" y="2865"/>
                </a:cubicBezTo>
                <a:cubicBezTo>
                  <a:pt x="119" y="2888"/>
                  <a:pt x="85" y="2898"/>
                  <a:pt x="58" y="2888"/>
                </a:cubicBezTo>
                <a:cubicBezTo>
                  <a:pt x="21" y="2874"/>
                  <a:pt x="0" y="2845"/>
                  <a:pt x="0" y="2808"/>
                </a:cubicBezTo>
                <a:cubicBezTo>
                  <a:pt x="0" y="2623"/>
                  <a:pt x="0" y="2438"/>
                  <a:pt x="0" y="2254"/>
                </a:cubicBezTo>
                <a:cubicBezTo>
                  <a:pt x="0" y="2136"/>
                  <a:pt x="0" y="1098"/>
                  <a:pt x="0" y="980"/>
                </a:cubicBezTo>
                <a:cubicBezTo>
                  <a:pt x="0" y="951"/>
                  <a:pt x="0" y="951"/>
                  <a:pt x="29" y="951"/>
                </a:cubicBezTo>
                <a:cubicBezTo>
                  <a:pt x="327" y="951"/>
                  <a:pt x="1305" y="951"/>
                  <a:pt x="1603" y="951"/>
                </a:cubicBezTo>
                <a:cubicBezTo>
                  <a:pt x="1637" y="951"/>
                  <a:pt x="1670" y="948"/>
                  <a:pt x="1702" y="933"/>
                </a:cubicBezTo>
                <a:cubicBezTo>
                  <a:pt x="1786" y="894"/>
                  <a:pt x="1832" y="790"/>
                  <a:pt x="1802" y="702"/>
                </a:cubicBezTo>
                <a:cubicBezTo>
                  <a:pt x="1791" y="669"/>
                  <a:pt x="1773" y="641"/>
                  <a:pt x="1750" y="615"/>
                </a:cubicBezTo>
                <a:cubicBezTo>
                  <a:pt x="1656" y="512"/>
                  <a:pt x="1626" y="393"/>
                  <a:pt x="1667" y="259"/>
                </a:cubicBezTo>
                <a:cubicBezTo>
                  <a:pt x="1707" y="127"/>
                  <a:pt x="1800" y="56"/>
                  <a:pt x="1932" y="28"/>
                </a:cubicBezTo>
                <a:cubicBezTo>
                  <a:pt x="2058" y="0"/>
                  <a:pt x="2174" y="20"/>
                  <a:pt x="2266" y="117"/>
                </a:cubicBezTo>
                <a:cubicBezTo>
                  <a:pt x="2356" y="213"/>
                  <a:pt x="2387" y="326"/>
                  <a:pt x="2356" y="455"/>
                </a:cubicBezTo>
                <a:cubicBezTo>
                  <a:pt x="2340" y="521"/>
                  <a:pt x="2306" y="576"/>
                  <a:pt x="2259" y="624"/>
                </a:cubicBezTo>
                <a:cubicBezTo>
                  <a:pt x="2163" y="724"/>
                  <a:pt x="2199" y="901"/>
                  <a:pt x="2348" y="946"/>
                </a:cubicBezTo>
                <a:cubicBezTo>
                  <a:pt x="2369" y="952"/>
                  <a:pt x="2392" y="951"/>
                  <a:pt x="2414" y="951"/>
                </a:cubicBezTo>
                <a:cubicBezTo>
                  <a:pt x="2711" y="952"/>
                  <a:pt x="3688" y="952"/>
                  <a:pt x="3986" y="952"/>
                </a:cubicBezTo>
                <a:cubicBezTo>
                  <a:pt x="4016" y="952"/>
                  <a:pt x="4016" y="952"/>
                  <a:pt x="4016" y="983"/>
                </a:cubicBezTo>
                <a:cubicBezTo>
                  <a:pt x="4016" y="1281"/>
                  <a:pt x="4016" y="2499"/>
                  <a:pt x="4016" y="2797"/>
                </a:cubicBezTo>
                <a:cubicBezTo>
                  <a:pt x="4016" y="2845"/>
                  <a:pt x="3999" y="2871"/>
                  <a:pt x="3959" y="2887"/>
                </a:cubicBezTo>
                <a:cubicBezTo>
                  <a:pt x="3928" y="2899"/>
                  <a:pt x="3901" y="2890"/>
                  <a:pt x="3880" y="2869"/>
                </a:cubicBezTo>
                <a:cubicBezTo>
                  <a:pt x="3826" y="2818"/>
                  <a:pt x="3766" y="2777"/>
                  <a:pt x="3696" y="2754"/>
                </a:cubicBezTo>
                <a:cubicBezTo>
                  <a:pt x="3605" y="2723"/>
                  <a:pt x="3512" y="2721"/>
                  <a:pt x="3419" y="2746"/>
                </a:cubicBezTo>
                <a:cubicBezTo>
                  <a:pt x="3333" y="2768"/>
                  <a:pt x="3260" y="2813"/>
                  <a:pt x="3200" y="2877"/>
                </a:cubicBezTo>
                <a:cubicBezTo>
                  <a:pt x="3141" y="2939"/>
                  <a:pt x="3102" y="3013"/>
                  <a:pt x="3083" y="3097"/>
                </a:cubicBezTo>
                <a:cubicBezTo>
                  <a:pt x="3063" y="3184"/>
                  <a:pt x="3068" y="3268"/>
                  <a:pt x="3096" y="3351"/>
                </a:cubicBezTo>
                <a:cubicBezTo>
                  <a:pt x="3134" y="3463"/>
                  <a:pt x="3205" y="3549"/>
                  <a:pt x="3307" y="3609"/>
                </a:cubicBezTo>
                <a:cubicBezTo>
                  <a:pt x="3382" y="3654"/>
                  <a:pt x="3465" y="3673"/>
                  <a:pt x="3553" y="3672"/>
                </a:cubicBezTo>
                <a:cubicBezTo>
                  <a:pt x="3632" y="3670"/>
                  <a:pt x="3706" y="3652"/>
                  <a:pt x="3774" y="3612"/>
                </a:cubicBezTo>
                <a:cubicBezTo>
                  <a:pt x="3810" y="3590"/>
                  <a:pt x="3843" y="3561"/>
                  <a:pt x="3876" y="3534"/>
                </a:cubicBezTo>
                <a:cubicBezTo>
                  <a:pt x="3899" y="3517"/>
                  <a:pt x="3922" y="3504"/>
                  <a:pt x="3951" y="3512"/>
                </a:cubicBezTo>
                <a:cubicBezTo>
                  <a:pt x="3984" y="3521"/>
                  <a:pt x="4007" y="3540"/>
                  <a:pt x="4014" y="3576"/>
                </a:cubicBezTo>
                <a:cubicBezTo>
                  <a:pt x="4016" y="3586"/>
                  <a:pt x="4016" y="3597"/>
                  <a:pt x="4016" y="3608"/>
                </a:cubicBezTo>
                <a:cubicBezTo>
                  <a:pt x="4016" y="3905"/>
                  <a:pt x="4016" y="5122"/>
                  <a:pt x="4016" y="5420"/>
                </a:cubicBezTo>
                <a:cubicBezTo>
                  <a:pt x="4016" y="5449"/>
                  <a:pt x="4016" y="5449"/>
                  <a:pt x="3986" y="5449"/>
                </a:cubicBezTo>
                <a:cubicBezTo>
                  <a:pt x="3694" y="5449"/>
                  <a:pt x="2721" y="5448"/>
                  <a:pt x="2428" y="5448"/>
                </a:cubicBezTo>
                <a:cubicBezTo>
                  <a:pt x="2394" y="5448"/>
                  <a:pt x="2357" y="5449"/>
                  <a:pt x="2326" y="5462"/>
                </a:cubicBezTo>
                <a:cubicBezTo>
                  <a:pt x="2261" y="5489"/>
                  <a:pt x="2220" y="5541"/>
                  <a:pt x="2208" y="5614"/>
                </a:cubicBezTo>
                <a:cubicBezTo>
                  <a:pt x="2200" y="5666"/>
                  <a:pt x="2213" y="5715"/>
                  <a:pt x="2241" y="5758"/>
                </a:cubicBezTo>
                <a:cubicBezTo>
                  <a:pt x="2253" y="5777"/>
                  <a:pt x="2273" y="5791"/>
                  <a:pt x="2287" y="5809"/>
                </a:cubicBezTo>
                <a:cubicBezTo>
                  <a:pt x="2359" y="5902"/>
                  <a:pt x="2385" y="6005"/>
                  <a:pt x="2357" y="6121"/>
                </a:cubicBezTo>
                <a:cubicBezTo>
                  <a:pt x="2338" y="6197"/>
                  <a:pt x="2299" y="6260"/>
                  <a:pt x="2240" y="6310"/>
                </a:cubicBezTo>
                <a:cubicBezTo>
                  <a:pt x="2164" y="6374"/>
                  <a:pt x="2075" y="6400"/>
                  <a:pt x="1976" y="6392"/>
                </a:cubicBezTo>
                <a:cubicBezTo>
                  <a:pt x="1875" y="6383"/>
                  <a:pt x="1794" y="6337"/>
                  <a:pt x="1728" y="6261"/>
                </a:cubicBezTo>
                <a:cubicBezTo>
                  <a:pt x="1646" y="6165"/>
                  <a:pt x="1630" y="6056"/>
                  <a:pt x="1663" y="5937"/>
                </a:cubicBezTo>
                <a:cubicBezTo>
                  <a:pt x="1680" y="5876"/>
                  <a:pt x="1712" y="5825"/>
                  <a:pt x="1755" y="5779"/>
                </a:cubicBezTo>
                <a:cubicBezTo>
                  <a:pt x="1824" y="5707"/>
                  <a:pt x="1833" y="5610"/>
                  <a:pt x="1775" y="5529"/>
                </a:cubicBezTo>
                <a:cubicBezTo>
                  <a:pt x="1741" y="5483"/>
                  <a:pt x="1695" y="5452"/>
                  <a:pt x="1635" y="5451"/>
                </a:cubicBezTo>
                <a:cubicBezTo>
                  <a:pt x="1487" y="5450"/>
                  <a:pt x="658" y="5450"/>
                  <a:pt x="509" y="5450"/>
                </a:cubicBezTo>
                <a:cubicBezTo>
                  <a:pt x="504" y="5450"/>
                  <a:pt x="499" y="5450"/>
                  <a:pt x="493" y="5450"/>
                </a:cubicBezTo>
                <a:cubicBezTo>
                  <a:pt x="493" y="5450"/>
                  <a:pt x="493" y="5450"/>
                  <a:pt x="493" y="5450"/>
                </a:cubicBezTo>
                <a:close/>
              </a:path>
            </a:pathLst>
          </a:cu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EA9DE4CA-A97C-F58E-296B-FE59A34D45E4}"/>
              </a:ext>
            </a:extLst>
          </p:cNvPr>
          <p:cNvSpPr>
            <a:spLocks/>
          </p:cNvSpPr>
          <p:nvPr/>
        </p:nvSpPr>
        <p:spPr bwMode="auto">
          <a:xfrm>
            <a:off x="7396263" y="3874850"/>
            <a:ext cx="482821" cy="677874"/>
          </a:xfrm>
          <a:custGeom>
            <a:avLst/>
            <a:gdLst>
              <a:gd name="T0" fmla="*/ 27 w 4016"/>
              <a:gd name="T1" fmla="*/ 5450 h 6400"/>
              <a:gd name="T2" fmla="*/ 0 w 4016"/>
              <a:gd name="T3" fmla="*/ 3596 h 6400"/>
              <a:gd name="T4" fmla="*/ 144 w 4016"/>
              <a:gd name="T5" fmla="*/ 3537 h 6400"/>
              <a:gd name="T6" fmla="*/ 704 w 4016"/>
              <a:gd name="T7" fmla="*/ 3612 h 6400"/>
              <a:gd name="T8" fmla="*/ 945 w 4016"/>
              <a:gd name="T9" fmla="*/ 3183 h 6400"/>
              <a:gd name="T10" fmla="*/ 404 w 4016"/>
              <a:gd name="T11" fmla="*/ 2734 h 6400"/>
              <a:gd name="T12" fmla="*/ 58 w 4016"/>
              <a:gd name="T13" fmla="*/ 2888 h 6400"/>
              <a:gd name="T14" fmla="*/ 0 w 4016"/>
              <a:gd name="T15" fmla="*/ 2254 h 6400"/>
              <a:gd name="T16" fmla="*/ 29 w 4016"/>
              <a:gd name="T17" fmla="*/ 951 h 6400"/>
              <a:gd name="T18" fmla="*/ 1702 w 4016"/>
              <a:gd name="T19" fmla="*/ 933 h 6400"/>
              <a:gd name="T20" fmla="*/ 1750 w 4016"/>
              <a:gd name="T21" fmla="*/ 615 h 6400"/>
              <a:gd name="T22" fmla="*/ 1932 w 4016"/>
              <a:gd name="T23" fmla="*/ 28 h 6400"/>
              <a:gd name="T24" fmla="*/ 2356 w 4016"/>
              <a:gd name="T25" fmla="*/ 455 h 6400"/>
              <a:gd name="T26" fmla="*/ 2348 w 4016"/>
              <a:gd name="T27" fmla="*/ 946 h 6400"/>
              <a:gd name="T28" fmla="*/ 3986 w 4016"/>
              <a:gd name="T29" fmla="*/ 952 h 6400"/>
              <a:gd name="T30" fmla="*/ 4016 w 4016"/>
              <a:gd name="T31" fmla="*/ 2797 h 6400"/>
              <a:gd name="T32" fmla="*/ 3880 w 4016"/>
              <a:gd name="T33" fmla="*/ 2869 h 6400"/>
              <a:gd name="T34" fmla="*/ 3419 w 4016"/>
              <a:gd name="T35" fmla="*/ 2746 h 6400"/>
              <a:gd name="T36" fmla="*/ 3083 w 4016"/>
              <a:gd name="T37" fmla="*/ 3097 h 6400"/>
              <a:gd name="T38" fmla="*/ 3307 w 4016"/>
              <a:gd name="T39" fmla="*/ 3609 h 6400"/>
              <a:gd name="T40" fmla="*/ 3774 w 4016"/>
              <a:gd name="T41" fmla="*/ 3612 h 6400"/>
              <a:gd name="T42" fmla="*/ 3951 w 4016"/>
              <a:gd name="T43" fmla="*/ 3512 h 6400"/>
              <a:gd name="T44" fmla="*/ 4016 w 4016"/>
              <a:gd name="T45" fmla="*/ 3608 h 6400"/>
              <a:gd name="T46" fmla="*/ 3986 w 4016"/>
              <a:gd name="T47" fmla="*/ 5449 h 6400"/>
              <a:gd name="T48" fmla="*/ 2326 w 4016"/>
              <a:gd name="T49" fmla="*/ 5462 h 6400"/>
              <a:gd name="T50" fmla="*/ 2241 w 4016"/>
              <a:gd name="T51" fmla="*/ 5758 h 6400"/>
              <a:gd name="T52" fmla="*/ 2357 w 4016"/>
              <a:gd name="T53" fmla="*/ 6121 h 6400"/>
              <a:gd name="T54" fmla="*/ 1976 w 4016"/>
              <a:gd name="T55" fmla="*/ 6392 h 6400"/>
              <a:gd name="T56" fmla="*/ 1663 w 4016"/>
              <a:gd name="T57" fmla="*/ 5937 h 6400"/>
              <a:gd name="T58" fmla="*/ 1775 w 4016"/>
              <a:gd name="T59" fmla="*/ 5529 h 6400"/>
              <a:gd name="T60" fmla="*/ 509 w 4016"/>
              <a:gd name="T61" fmla="*/ 5450 h 6400"/>
              <a:gd name="T62" fmla="*/ 493 w 4016"/>
              <a:gd name="T63" fmla="*/ 5450 h 6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16" h="6400">
                <a:moveTo>
                  <a:pt x="493" y="5450"/>
                </a:moveTo>
                <a:cubicBezTo>
                  <a:pt x="338" y="5450"/>
                  <a:pt x="183" y="5450"/>
                  <a:pt x="27" y="5450"/>
                </a:cubicBezTo>
                <a:cubicBezTo>
                  <a:pt x="0" y="5450"/>
                  <a:pt x="0" y="5450"/>
                  <a:pt x="0" y="5422"/>
                </a:cubicBezTo>
                <a:cubicBezTo>
                  <a:pt x="0" y="5120"/>
                  <a:pt x="0" y="3898"/>
                  <a:pt x="0" y="3596"/>
                </a:cubicBezTo>
                <a:cubicBezTo>
                  <a:pt x="0" y="3558"/>
                  <a:pt x="19" y="3529"/>
                  <a:pt x="53" y="3515"/>
                </a:cubicBezTo>
                <a:cubicBezTo>
                  <a:pt x="85" y="3502"/>
                  <a:pt x="116" y="3510"/>
                  <a:pt x="144" y="3537"/>
                </a:cubicBezTo>
                <a:cubicBezTo>
                  <a:pt x="241" y="3628"/>
                  <a:pt x="355" y="3674"/>
                  <a:pt x="489" y="3671"/>
                </a:cubicBezTo>
                <a:cubicBezTo>
                  <a:pt x="566" y="3669"/>
                  <a:pt x="638" y="3649"/>
                  <a:pt x="704" y="3612"/>
                </a:cubicBezTo>
                <a:cubicBezTo>
                  <a:pt x="767" y="3577"/>
                  <a:pt x="819" y="3530"/>
                  <a:pt x="861" y="3471"/>
                </a:cubicBezTo>
                <a:cubicBezTo>
                  <a:pt x="921" y="3384"/>
                  <a:pt x="949" y="3288"/>
                  <a:pt x="945" y="3183"/>
                </a:cubicBezTo>
                <a:cubicBezTo>
                  <a:pt x="940" y="3063"/>
                  <a:pt x="896" y="2960"/>
                  <a:pt x="813" y="2873"/>
                </a:cubicBezTo>
                <a:cubicBezTo>
                  <a:pt x="700" y="2757"/>
                  <a:pt x="561" y="2715"/>
                  <a:pt x="404" y="2734"/>
                </a:cubicBezTo>
                <a:cubicBezTo>
                  <a:pt x="303" y="2747"/>
                  <a:pt x="216" y="2793"/>
                  <a:pt x="143" y="2865"/>
                </a:cubicBezTo>
                <a:cubicBezTo>
                  <a:pt x="119" y="2888"/>
                  <a:pt x="85" y="2898"/>
                  <a:pt x="58" y="2888"/>
                </a:cubicBezTo>
                <a:cubicBezTo>
                  <a:pt x="21" y="2874"/>
                  <a:pt x="0" y="2845"/>
                  <a:pt x="0" y="2808"/>
                </a:cubicBezTo>
                <a:cubicBezTo>
                  <a:pt x="0" y="2623"/>
                  <a:pt x="0" y="2438"/>
                  <a:pt x="0" y="2254"/>
                </a:cubicBezTo>
                <a:cubicBezTo>
                  <a:pt x="0" y="2136"/>
                  <a:pt x="0" y="1098"/>
                  <a:pt x="0" y="980"/>
                </a:cubicBezTo>
                <a:cubicBezTo>
                  <a:pt x="0" y="951"/>
                  <a:pt x="0" y="951"/>
                  <a:pt x="29" y="951"/>
                </a:cubicBezTo>
                <a:cubicBezTo>
                  <a:pt x="327" y="951"/>
                  <a:pt x="1305" y="951"/>
                  <a:pt x="1603" y="951"/>
                </a:cubicBezTo>
                <a:cubicBezTo>
                  <a:pt x="1637" y="951"/>
                  <a:pt x="1670" y="948"/>
                  <a:pt x="1702" y="933"/>
                </a:cubicBezTo>
                <a:cubicBezTo>
                  <a:pt x="1786" y="894"/>
                  <a:pt x="1832" y="790"/>
                  <a:pt x="1802" y="702"/>
                </a:cubicBezTo>
                <a:cubicBezTo>
                  <a:pt x="1791" y="669"/>
                  <a:pt x="1773" y="641"/>
                  <a:pt x="1750" y="615"/>
                </a:cubicBezTo>
                <a:cubicBezTo>
                  <a:pt x="1656" y="512"/>
                  <a:pt x="1626" y="393"/>
                  <a:pt x="1667" y="259"/>
                </a:cubicBezTo>
                <a:cubicBezTo>
                  <a:pt x="1707" y="127"/>
                  <a:pt x="1800" y="56"/>
                  <a:pt x="1932" y="28"/>
                </a:cubicBezTo>
                <a:cubicBezTo>
                  <a:pt x="2058" y="0"/>
                  <a:pt x="2174" y="20"/>
                  <a:pt x="2266" y="117"/>
                </a:cubicBezTo>
                <a:cubicBezTo>
                  <a:pt x="2356" y="213"/>
                  <a:pt x="2387" y="326"/>
                  <a:pt x="2356" y="455"/>
                </a:cubicBezTo>
                <a:cubicBezTo>
                  <a:pt x="2340" y="521"/>
                  <a:pt x="2306" y="576"/>
                  <a:pt x="2259" y="624"/>
                </a:cubicBezTo>
                <a:cubicBezTo>
                  <a:pt x="2163" y="724"/>
                  <a:pt x="2199" y="901"/>
                  <a:pt x="2348" y="946"/>
                </a:cubicBezTo>
                <a:cubicBezTo>
                  <a:pt x="2369" y="952"/>
                  <a:pt x="2392" y="951"/>
                  <a:pt x="2414" y="951"/>
                </a:cubicBezTo>
                <a:cubicBezTo>
                  <a:pt x="2711" y="952"/>
                  <a:pt x="3688" y="952"/>
                  <a:pt x="3986" y="952"/>
                </a:cubicBezTo>
                <a:cubicBezTo>
                  <a:pt x="4016" y="952"/>
                  <a:pt x="4016" y="952"/>
                  <a:pt x="4016" y="983"/>
                </a:cubicBezTo>
                <a:cubicBezTo>
                  <a:pt x="4016" y="1281"/>
                  <a:pt x="4016" y="2499"/>
                  <a:pt x="4016" y="2797"/>
                </a:cubicBezTo>
                <a:cubicBezTo>
                  <a:pt x="4016" y="2845"/>
                  <a:pt x="3999" y="2871"/>
                  <a:pt x="3959" y="2887"/>
                </a:cubicBezTo>
                <a:cubicBezTo>
                  <a:pt x="3928" y="2899"/>
                  <a:pt x="3901" y="2890"/>
                  <a:pt x="3880" y="2869"/>
                </a:cubicBezTo>
                <a:cubicBezTo>
                  <a:pt x="3826" y="2818"/>
                  <a:pt x="3766" y="2777"/>
                  <a:pt x="3696" y="2754"/>
                </a:cubicBezTo>
                <a:cubicBezTo>
                  <a:pt x="3605" y="2723"/>
                  <a:pt x="3512" y="2721"/>
                  <a:pt x="3419" y="2746"/>
                </a:cubicBezTo>
                <a:cubicBezTo>
                  <a:pt x="3333" y="2768"/>
                  <a:pt x="3260" y="2813"/>
                  <a:pt x="3200" y="2877"/>
                </a:cubicBezTo>
                <a:cubicBezTo>
                  <a:pt x="3141" y="2939"/>
                  <a:pt x="3102" y="3013"/>
                  <a:pt x="3083" y="3097"/>
                </a:cubicBezTo>
                <a:cubicBezTo>
                  <a:pt x="3063" y="3184"/>
                  <a:pt x="3068" y="3268"/>
                  <a:pt x="3096" y="3351"/>
                </a:cubicBezTo>
                <a:cubicBezTo>
                  <a:pt x="3134" y="3463"/>
                  <a:pt x="3205" y="3549"/>
                  <a:pt x="3307" y="3609"/>
                </a:cubicBezTo>
                <a:cubicBezTo>
                  <a:pt x="3382" y="3654"/>
                  <a:pt x="3465" y="3673"/>
                  <a:pt x="3553" y="3672"/>
                </a:cubicBezTo>
                <a:cubicBezTo>
                  <a:pt x="3632" y="3670"/>
                  <a:pt x="3706" y="3652"/>
                  <a:pt x="3774" y="3612"/>
                </a:cubicBezTo>
                <a:cubicBezTo>
                  <a:pt x="3810" y="3590"/>
                  <a:pt x="3843" y="3561"/>
                  <a:pt x="3876" y="3534"/>
                </a:cubicBezTo>
                <a:cubicBezTo>
                  <a:pt x="3899" y="3517"/>
                  <a:pt x="3922" y="3504"/>
                  <a:pt x="3951" y="3512"/>
                </a:cubicBezTo>
                <a:cubicBezTo>
                  <a:pt x="3984" y="3521"/>
                  <a:pt x="4007" y="3540"/>
                  <a:pt x="4014" y="3576"/>
                </a:cubicBezTo>
                <a:cubicBezTo>
                  <a:pt x="4016" y="3586"/>
                  <a:pt x="4016" y="3597"/>
                  <a:pt x="4016" y="3608"/>
                </a:cubicBezTo>
                <a:cubicBezTo>
                  <a:pt x="4016" y="3905"/>
                  <a:pt x="4016" y="5122"/>
                  <a:pt x="4016" y="5420"/>
                </a:cubicBezTo>
                <a:cubicBezTo>
                  <a:pt x="4016" y="5449"/>
                  <a:pt x="4016" y="5449"/>
                  <a:pt x="3986" y="5449"/>
                </a:cubicBezTo>
                <a:cubicBezTo>
                  <a:pt x="3694" y="5449"/>
                  <a:pt x="2721" y="5448"/>
                  <a:pt x="2428" y="5448"/>
                </a:cubicBezTo>
                <a:cubicBezTo>
                  <a:pt x="2394" y="5448"/>
                  <a:pt x="2357" y="5449"/>
                  <a:pt x="2326" y="5462"/>
                </a:cubicBezTo>
                <a:cubicBezTo>
                  <a:pt x="2261" y="5489"/>
                  <a:pt x="2220" y="5541"/>
                  <a:pt x="2208" y="5614"/>
                </a:cubicBezTo>
                <a:cubicBezTo>
                  <a:pt x="2200" y="5666"/>
                  <a:pt x="2213" y="5715"/>
                  <a:pt x="2241" y="5758"/>
                </a:cubicBezTo>
                <a:cubicBezTo>
                  <a:pt x="2253" y="5777"/>
                  <a:pt x="2273" y="5791"/>
                  <a:pt x="2287" y="5809"/>
                </a:cubicBezTo>
                <a:cubicBezTo>
                  <a:pt x="2359" y="5902"/>
                  <a:pt x="2385" y="6005"/>
                  <a:pt x="2357" y="6121"/>
                </a:cubicBezTo>
                <a:cubicBezTo>
                  <a:pt x="2338" y="6197"/>
                  <a:pt x="2299" y="6260"/>
                  <a:pt x="2240" y="6310"/>
                </a:cubicBezTo>
                <a:cubicBezTo>
                  <a:pt x="2164" y="6374"/>
                  <a:pt x="2075" y="6400"/>
                  <a:pt x="1976" y="6392"/>
                </a:cubicBezTo>
                <a:cubicBezTo>
                  <a:pt x="1875" y="6383"/>
                  <a:pt x="1794" y="6337"/>
                  <a:pt x="1728" y="6261"/>
                </a:cubicBezTo>
                <a:cubicBezTo>
                  <a:pt x="1646" y="6165"/>
                  <a:pt x="1630" y="6056"/>
                  <a:pt x="1663" y="5937"/>
                </a:cubicBezTo>
                <a:cubicBezTo>
                  <a:pt x="1680" y="5876"/>
                  <a:pt x="1712" y="5825"/>
                  <a:pt x="1755" y="5779"/>
                </a:cubicBezTo>
                <a:cubicBezTo>
                  <a:pt x="1824" y="5707"/>
                  <a:pt x="1833" y="5610"/>
                  <a:pt x="1775" y="5529"/>
                </a:cubicBezTo>
                <a:cubicBezTo>
                  <a:pt x="1741" y="5483"/>
                  <a:pt x="1695" y="5452"/>
                  <a:pt x="1635" y="5451"/>
                </a:cubicBezTo>
                <a:cubicBezTo>
                  <a:pt x="1487" y="5450"/>
                  <a:pt x="658" y="5450"/>
                  <a:pt x="509" y="5450"/>
                </a:cubicBezTo>
                <a:cubicBezTo>
                  <a:pt x="504" y="5450"/>
                  <a:pt x="499" y="5450"/>
                  <a:pt x="493" y="5450"/>
                </a:cubicBezTo>
                <a:cubicBezTo>
                  <a:pt x="493" y="5450"/>
                  <a:pt x="493" y="5450"/>
                  <a:pt x="493" y="5450"/>
                </a:cubicBezTo>
                <a:close/>
              </a:path>
            </a:pathLst>
          </a:cu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06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8E23B50-D5A4-E04E-6F18-F263DEC2CB61}"/>
              </a:ext>
            </a:extLst>
          </p:cNvPr>
          <p:cNvSpPr>
            <a:spLocks/>
          </p:cNvSpPr>
          <p:nvPr/>
        </p:nvSpPr>
        <p:spPr bwMode="auto">
          <a:xfrm>
            <a:off x="7396263" y="1217320"/>
            <a:ext cx="482821" cy="677874"/>
          </a:xfrm>
          <a:custGeom>
            <a:avLst/>
            <a:gdLst>
              <a:gd name="T0" fmla="*/ 27 w 4016"/>
              <a:gd name="T1" fmla="*/ 5450 h 6400"/>
              <a:gd name="T2" fmla="*/ 0 w 4016"/>
              <a:gd name="T3" fmla="*/ 3596 h 6400"/>
              <a:gd name="T4" fmla="*/ 144 w 4016"/>
              <a:gd name="T5" fmla="*/ 3537 h 6400"/>
              <a:gd name="T6" fmla="*/ 704 w 4016"/>
              <a:gd name="T7" fmla="*/ 3612 h 6400"/>
              <a:gd name="T8" fmla="*/ 945 w 4016"/>
              <a:gd name="T9" fmla="*/ 3183 h 6400"/>
              <a:gd name="T10" fmla="*/ 404 w 4016"/>
              <a:gd name="T11" fmla="*/ 2734 h 6400"/>
              <a:gd name="T12" fmla="*/ 58 w 4016"/>
              <a:gd name="T13" fmla="*/ 2888 h 6400"/>
              <a:gd name="T14" fmla="*/ 0 w 4016"/>
              <a:gd name="T15" fmla="*/ 2254 h 6400"/>
              <a:gd name="T16" fmla="*/ 29 w 4016"/>
              <a:gd name="T17" fmla="*/ 951 h 6400"/>
              <a:gd name="T18" fmla="*/ 1702 w 4016"/>
              <a:gd name="T19" fmla="*/ 933 h 6400"/>
              <a:gd name="T20" fmla="*/ 1750 w 4016"/>
              <a:gd name="T21" fmla="*/ 615 h 6400"/>
              <a:gd name="T22" fmla="*/ 1932 w 4016"/>
              <a:gd name="T23" fmla="*/ 28 h 6400"/>
              <a:gd name="T24" fmla="*/ 2356 w 4016"/>
              <a:gd name="T25" fmla="*/ 455 h 6400"/>
              <a:gd name="T26" fmla="*/ 2348 w 4016"/>
              <a:gd name="T27" fmla="*/ 946 h 6400"/>
              <a:gd name="T28" fmla="*/ 3986 w 4016"/>
              <a:gd name="T29" fmla="*/ 952 h 6400"/>
              <a:gd name="T30" fmla="*/ 4016 w 4016"/>
              <a:gd name="T31" fmla="*/ 2797 h 6400"/>
              <a:gd name="T32" fmla="*/ 3880 w 4016"/>
              <a:gd name="T33" fmla="*/ 2869 h 6400"/>
              <a:gd name="T34" fmla="*/ 3419 w 4016"/>
              <a:gd name="T35" fmla="*/ 2746 h 6400"/>
              <a:gd name="T36" fmla="*/ 3083 w 4016"/>
              <a:gd name="T37" fmla="*/ 3097 h 6400"/>
              <a:gd name="T38" fmla="*/ 3307 w 4016"/>
              <a:gd name="T39" fmla="*/ 3609 h 6400"/>
              <a:gd name="T40" fmla="*/ 3774 w 4016"/>
              <a:gd name="T41" fmla="*/ 3612 h 6400"/>
              <a:gd name="T42" fmla="*/ 3951 w 4016"/>
              <a:gd name="T43" fmla="*/ 3512 h 6400"/>
              <a:gd name="T44" fmla="*/ 4016 w 4016"/>
              <a:gd name="T45" fmla="*/ 3608 h 6400"/>
              <a:gd name="T46" fmla="*/ 3986 w 4016"/>
              <a:gd name="T47" fmla="*/ 5449 h 6400"/>
              <a:gd name="T48" fmla="*/ 2326 w 4016"/>
              <a:gd name="T49" fmla="*/ 5462 h 6400"/>
              <a:gd name="T50" fmla="*/ 2241 w 4016"/>
              <a:gd name="T51" fmla="*/ 5758 h 6400"/>
              <a:gd name="T52" fmla="*/ 2357 w 4016"/>
              <a:gd name="T53" fmla="*/ 6121 h 6400"/>
              <a:gd name="T54" fmla="*/ 1976 w 4016"/>
              <a:gd name="T55" fmla="*/ 6392 h 6400"/>
              <a:gd name="T56" fmla="*/ 1663 w 4016"/>
              <a:gd name="T57" fmla="*/ 5937 h 6400"/>
              <a:gd name="T58" fmla="*/ 1775 w 4016"/>
              <a:gd name="T59" fmla="*/ 5529 h 6400"/>
              <a:gd name="T60" fmla="*/ 509 w 4016"/>
              <a:gd name="T61" fmla="*/ 5450 h 6400"/>
              <a:gd name="T62" fmla="*/ 493 w 4016"/>
              <a:gd name="T63" fmla="*/ 5450 h 6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16" h="6400">
                <a:moveTo>
                  <a:pt x="493" y="5450"/>
                </a:moveTo>
                <a:cubicBezTo>
                  <a:pt x="338" y="5450"/>
                  <a:pt x="183" y="5450"/>
                  <a:pt x="27" y="5450"/>
                </a:cubicBezTo>
                <a:cubicBezTo>
                  <a:pt x="0" y="5450"/>
                  <a:pt x="0" y="5450"/>
                  <a:pt x="0" y="5422"/>
                </a:cubicBezTo>
                <a:cubicBezTo>
                  <a:pt x="0" y="5120"/>
                  <a:pt x="0" y="3898"/>
                  <a:pt x="0" y="3596"/>
                </a:cubicBezTo>
                <a:cubicBezTo>
                  <a:pt x="0" y="3558"/>
                  <a:pt x="19" y="3529"/>
                  <a:pt x="53" y="3515"/>
                </a:cubicBezTo>
                <a:cubicBezTo>
                  <a:pt x="85" y="3502"/>
                  <a:pt x="116" y="3510"/>
                  <a:pt x="144" y="3537"/>
                </a:cubicBezTo>
                <a:cubicBezTo>
                  <a:pt x="241" y="3628"/>
                  <a:pt x="355" y="3674"/>
                  <a:pt x="489" y="3671"/>
                </a:cubicBezTo>
                <a:cubicBezTo>
                  <a:pt x="566" y="3669"/>
                  <a:pt x="638" y="3649"/>
                  <a:pt x="704" y="3612"/>
                </a:cubicBezTo>
                <a:cubicBezTo>
                  <a:pt x="767" y="3577"/>
                  <a:pt x="819" y="3530"/>
                  <a:pt x="861" y="3471"/>
                </a:cubicBezTo>
                <a:cubicBezTo>
                  <a:pt x="921" y="3384"/>
                  <a:pt x="949" y="3288"/>
                  <a:pt x="945" y="3183"/>
                </a:cubicBezTo>
                <a:cubicBezTo>
                  <a:pt x="940" y="3063"/>
                  <a:pt x="896" y="2960"/>
                  <a:pt x="813" y="2873"/>
                </a:cubicBezTo>
                <a:cubicBezTo>
                  <a:pt x="700" y="2757"/>
                  <a:pt x="561" y="2715"/>
                  <a:pt x="404" y="2734"/>
                </a:cubicBezTo>
                <a:cubicBezTo>
                  <a:pt x="303" y="2747"/>
                  <a:pt x="216" y="2793"/>
                  <a:pt x="143" y="2865"/>
                </a:cubicBezTo>
                <a:cubicBezTo>
                  <a:pt x="119" y="2888"/>
                  <a:pt x="85" y="2898"/>
                  <a:pt x="58" y="2888"/>
                </a:cubicBezTo>
                <a:cubicBezTo>
                  <a:pt x="21" y="2874"/>
                  <a:pt x="0" y="2845"/>
                  <a:pt x="0" y="2808"/>
                </a:cubicBezTo>
                <a:cubicBezTo>
                  <a:pt x="0" y="2623"/>
                  <a:pt x="0" y="2438"/>
                  <a:pt x="0" y="2254"/>
                </a:cubicBezTo>
                <a:cubicBezTo>
                  <a:pt x="0" y="2136"/>
                  <a:pt x="0" y="1098"/>
                  <a:pt x="0" y="980"/>
                </a:cubicBezTo>
                <a:cubicBezTo>
                  <a:pt x="0" y="951"/>
                  <a:pt x="0" y="951"/>
                  <a:pt x="29" y="951"/>
                </a:cubicBezTo>
                <a:cubicBezTo>
                  <a:pt x="327" y="951"/>
                  <a:pt x="1305" y="951"/>
                  <a:pt x="1603" y="951"/>
                </a:cubicBezTo>
                <a:cubicBezTo>
                  <a:pt x="1637" y="951"/>
                  <a:pt x="1670" y="948"/>
                  <a:pt x="1702" y="933"/>
                </a:cubicBezTo>
                <a:cubicBezTo>
                  <a:pt x="1786" y="894"/>
                  <a:pt x="1832" y="790"/>
                  <a:pt x="1802" y="702"/>
                </a:cubicBezTo>
                <a:cubicBezTo>
                  <a:pt x="1791" y="669"/>
                  <a:pt x="1773" y="641"/>
                  <a:pt x="1750" y="615"/>
                </a:cubicBezTo>
                <a:cubicBezTo>
                  <a:pt x="1656" y="512"/>
                  <a:pt x="1626" y="393"/>
                  <a:pt x="1667" y="259"/>
                </a:cubicBezTo>
                <a:cubicBezTo>
                  <a:pt x="1707" y="127"/>
                  <a:pt x="1800" y="56"/>
                  <a:pt x="1932" y="28"/>
                </a:cubicBezTo>
                <a:cubicBezTo>
                  <a:pt x="2058" y="0"/>
                  <a:pt x="2174" y="20"/>
                  <a:pt x="2266" y="117"/>
                </a:cubicBezTo>
                <a:cubicBezTo>
                  <a:pt x="2356" y="213"/>
                  <a:pt x="2387" y="326"/>
                  <a:pt x="2356" y="455"/>
                </a:cubicBezTo>
                <a:cubicBezTo>
                  <a:pt x="2340" y="521"/>
                  <a:pt x="2306" y="576"/>
                  <a:pt x="2259" y="624"/>
                </a:cubicBezTo>
                <a:cubicBezTo>
                  <a:pt x="2163" y="724"/>
                  <a:pt x="2199" y="901"/>
                  <a:pt x="2348" y="946"/>
                </a:cubicBezTo>
                <a:cubicBezTo>
                  <a:pt x="2369" y="952"/>
                  <a:pt x="2392" y="951"/>
                  <a:pt x="2414" y="951"/>
                </a:cubicBezTo>
                <a:cubicBezTo>
                  <a:pt x="2711" y="952"/>
                  <a:pt x="3688" y="952"/>
                  <a:pt x="3986" y="952"/>
                </a:cubicBezTo>
                <a:cubicBezTo>
                  <a:pt x="4016" y="952"/>
                  <a:pt x="4016" y="952"/>
                  <a:pt x="4016" y="983"/>
                </a:cubicBezTo>
                <a:cubicBezTo>
                  <a:pt x="4016" y="1281"/>
                  <a:pt x="4016" y="2499"/>
                  <a:pt x="4016" y="2797"/>
                </a:cubicBezTo>
                <a:cubicBezTo>
                  <a:pt x="4016" y="2845"/>
                  <a:pt x="3999" y="2871"/>
                  <a:pt x="3959" y="2887"/>
                </a:cubicBezTo>
                <a:cubicBezTo>
                  <a:pt x="3928" y="2899"/>
                  <a:pt x="3901" y="2890"/>
                  <a:pt x="3880" y="2869"/>
                </a:cubicBezTo>
                <a:cubicBezTo>
                  <a:pt x="3826" y="2818"/>
                  <a:pt x="3766" y="2777"/>
                  <a:pt x="3696" y="2754"/>
                </a:cubicBezTo>
                <a:cubicBezTo>
                  <a:pt x="3605" y="2723"/>
                  <a:pt x="3512" y="2721"/>
                  <a:pt x="3419" y="2746"/>
                </a:cubicBezTo>
                <a:cubicBezTo>
                  <a:pt x="3333" y="2768"/>
                  <a:pt x="3260" y="2813"/>
                  <a:pt x="3200" y="2877"/>
                </a:cubicBezTo>
                <a:cubicBezTo>
                  <a:pt x="3141" y="2939"/>
                  <a:pt x="3102" y="3013"/>
                  <a:pt x="3083" y="3097"/>
                </a:cubicBezTo>
                <a:cubicBezTo>
                  <a:pt x="3063" y="3184"/>
                  <a:pt x="3068" y="3268"/>
                  <a:pt x="3096" y="3351"/>
                </a:cubicBezTo>
                <a:cubicBezTo>
                  <a:pt x="3134" y="3463"/>
                  <a:pt x="3205" y="3549"/>
                  <a:pt x="3307" y="3609"/>
                </a:cubicBezTo>
                <a:cubicBezTo>
                  <a:pt x="3382" y="3654"/>
                  <a:pt x="3465" y="3673"/>
                  <a:pt x="3553" y="3672"/>
                </a:cubicBezTo>
                <a:cubicBezTo>
                  <a:pt x="3632" y="3670"/>
                  <a:pt x="3706" y="3652"/>
                  <a:pt x="3774" y="3612"/>
                </a:cubicBezTo>
                <a:cubicBezTo>
                  <a:pt x="3810" y="3590"/>
                  <a:pt x="3843" y="3561"/>
                  <a:pt x="3876" y="3534"/>
                </a:cubicBezTo>
                <a:cubicBezTo>
                  <a:pt x="3899" y="3517"/>
                  <a:pt x="3922" y="3504"/>
                  <a:pt x="3951" y="3512"/>
                </a:cubicBezTo>
                <a:cubicBezTo>
                  <a:pt x="3984" y="3521"/>
                  <a:pt x="4007" y="3540"/>
                  <a:pt x="4014" y="3576"/>
                </a:cubicBezTo>
                <a:cubicBezTo>
                  <a:pt x="4016" y="3586"/>
                  <a:pt x="4016" y="3597"/>
                  <a:pt x="4016" y="3608"/>
                </a:cubicBezTo>
                <a:cubicBezTo>
                  <a:pt x="4016" y="3905"/>
                  <a:pt x="4016" y="5122"/>
                  <a:pt x="4016" y="5420"/>
                </a:cubicBezTo>
                <a:cubicBezTo>
                  <a:pt x="4016" y="5449"/>
                  <a:pt x="4016" y="5449"/>
                  <a:pt x="3986" y="5449"/>
                </a:cubicBezTo>
                <a:cubicBezTo>
                  <a:pt x="3694" y="5449"/>
                  <a:pt x="2721" y="5448"/>
                  <a:pt x="2428" y="5448"/>
                </a:cubicBezTo>
                <a:cubicBezTo>
                  <a:pt x="2394" y="5448"/>
                  <a:pt x="2357" y="5449"/>
                  <a:pt x="2326" y="5462"/>
                </a:cubicBezTo>
                <a:cubicBezTo>
                  <a:pt x="2261" y="5489"/>
                  <a:pt x="2220" y="5541"/>
                  <a:pt x="2208" y="5614"/>
                </a:cubicBezTo>
                <a:cubicBezTo>
                  <a:pt x="2200" y="5666"/>
                  <a:pt x="2213" y="5715"/>
                  <a:pt x="2241" y="5758"/>
                </a:cubicBezTo>
                <a:cubicBezTo>
                  <a:pt x="2253" y="5777"/>
                  <a:pt x="2273" y="5791"/>
                  <a:pt x="2287" y="5809"/>
                </a:cubicBezTo>
                <a:cubicBezTo>
                  <a:pt x="2359" y="5902"/>
                  <a:pt x="2385" y="6005"/>
                  <a:pt x="2357" y="6121"/>
                </a:cubicBezTo>
                <a:cubicBezTo>
                  <a:pt x="2338" y="6197"/>
                  <a:pt x="2299" y="6260"/>
                  <a:pt x="2240" y="6310"/>
                </a:cubicBezTo>
                <a:cubicBezTo>
                  <a:pt x="2164" y="6374"/>
                  <a:pt x="2075" y="6400"/>
                  <a:pt x="1976" y="6392"/>
                </a:cubicBezTo>
                <a:cubicBezTo>
                  <a:pt x="1875" y="6383"/>
                  <a:pt x="1794" y="6337"/>
                  <a:pt x="1728" y="6261"/>
                </a:cubicBezTo>
                <a:cubicBezTo>
                  <a:pt x="1646" y="6165"/>
                  <a:pt x="1630" y="6056"/>
                  <a:pt x="1663" y="5937"/>
                </a:cubicBezTo>
                <a:cubicBezTo>
                  <a:pt x="1680" y="5876"/>
                  <a:pt x="1712" y="5825"/>
                  <a:pt x="1755" y="5779"/>
                </a:cubicBezTo>
                <a:cubicBezTo>
                  <a:pt x="1824" y="5707"/>
                  <a:pt x="1833" y="5610"/>
                  <a:pt x="1775" y="5529"/>
                </a:cubicBezTo>
                <a:cubicBezTo>
                  <a:pt x="1741" y="5483"/>
                  <a:pt x="1695" y="5452"/>
                  <a:pt x="1635" y="5451"/>
                </a:cubicBezTo>
                <a:cubicBezTo>
                  <a:pt x="1487" y="5450"/>
                  <a:pt x="658" y="5450"/>
                  <a:pt x="509" y="5450"/>
                </a:cubicBezTo>
                <a:cubicBezTo>
                  <a:pt x="504" y="5450"/>
                  <a:pt x="499" y="5450"/>
                  <a:pt x="493" y="5450"/>
                </a:cubicBezTo>
                <a:cubicBezTo>
                  <a:pt x="493" y="5450"/>
                  <a:pt x="493" y="5450"/>
                  <a:pt x="493" y="5450"/>
                </a:cubicBezTo>
                <a:close/>
              </a:path>
            </a:pathLst>
          </a:cu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0787B5E-99AB-8426-E2FF-2F0045F94C11}"/>
              </a:ext>
            </a:extLst>
          </p:cNvPr>
          <p:cNvSpPr>
            <a:spLocks/>
          </p:cNvSpPr>
          <p:nvPr/>
        </p:nvSpPr>
        <p:spPr bwMode="auto">
          <a:xfrm>
            <a:off x="4369340" y="3874850"/>
            <a:ext cx="482821" cy="677874"/>
          </a:xfrm>
          <a:custGeom>
            <a:avLst/>
            <a:gdLst>
              <a:gd name="T0" fmla="*/ 27 w 4016"/>
              <a:gd name="T1" fmla="*/ 5450 h 6400"/>
              <a:gd name="T2" fmla="*/ 0 w 4016"/>
              <a:gd name="T3" fmla="*/ 3596 h 6400"/>
              <a:gd name="T4" fmla="*/ 144 w 4016"/>
              <a:gd name="T5" fmla="*/ 3537 h 6400"/>
              <a:gd name="T6" fmla="*/ 704 w 4016"/>
              <a:gd name="T7" fmla="*/ 3612 h 6400"/>
              <a:gd name="T8" fmla="*/ 945 w 4016"/>
              <a:gd name="T9" fmla="*/ 3183 h 6400"/>
              <a:gd name="T10" fmla="*/ 404 w 4016"/>
              <a:gd name="T11" fmla="*/ 2734 h 6400"/>
              <a:gd name="T12" fmla="*/ 58 w 4016"/>
              <a:gd name="T13" fmla="*/ 2888 h 6400"/>
              <a:gd name="T14" fmla="*/ 0 w 4016"/>
              <a:gd name="T15" fmla="*/ 2254 h 6400"/>
              <a:gd name="T16" fmla="*/ 29 w 4016"/>
              <a:gd name="T17" fmla="*/ 951 h 6400"/>
              <a:gd name="T18" fmla="*/ 1702 w 4016"/>
              <a:gd name="T19" fmla="*/ 933 h 6400"/>
              <a:gd name="T20" fmla="*/ 1750 w 4016"/>
              <a:gd name="T21" fmla="*/ 615 h 6400"/>
              <a:gd name="T22" fmla="*/ 1932 w 4016"/>
              <a:gd name="T23" fmla="*/ 28 h 6400"/>
              <a:gd name="T24" fmla="*/ 2356 w 4016"/>
              <a:gd name="T25" fmla="*/ 455 h 6400"/>
              <a:gd name="T26" fmla="*/ 2348 w 4016"/>
              <a:gd name="T27" fmla="*/ 946 h 6400"/>
              <a:gd name="T28" fmla="*/ 3986 w 4016"/>
              <a:gd name="T29" fmla="*/ 952 h 6400"/>
              <a:gd name="T30" fmla="*/ 4016 w 4016"/>
              <a:gd name="T31" fmla="*/ 2797 h 6400"/>
              <a:gd name="T32" fmla="*/ 3880 w 4016"/>
              <a:gd name="T33" fmla="*/ 2869 h 6400"/>
              <a:gd name="T34" fmla="*/ 3419 w 4016"/>
              <a:gd name="T35" fmla="*/ 2746 h 6400"/>
              <a:gd name="T36" fmla="*/ 3083 w 4016"/>
              <a:gd name="T37" fmla="*/ 3097 h 6400"/>
              <a:gd name="T38" fmla="*/ 3307 w 4016"/>
              <a:gd name="T39" fmla="*/ 3609 h 6400"/>
              <a:gd name="T40" fmla="*/ 3774 w 4016"/>
              <a:gd name="T41" fmla="*/ 3612 h 6400"/>
              <a:gd name="T42" fmla="*/ 3951 w 4016"/>
              <a:gd name="T43" fmla="*/ 3512 h 6400"/>
              <a:gd name="T44" fmla="*/ 4016 w 4016"/>
              <a:gd name="T45" fmla="*/ 3608 h 6400"/>
              <a:gd name="T46" fmla="*/ 3986 w 4016"/>
              <a:gd name="T47" fmla="*/ 5449 h 6400"/>
              <a:gd name="T48" fmla="*/ 2326 w 4016"/>
              <a:gd name="T49" fmla="*/ 5462 h 6400"/>
              <a:gd name="T50" fmla="*/ 2241 w 4016"/>
              <a:gd name="T51" fmla="*/ 5758 h 6400"/>
              <a:gd name="T52" fmla="*/ 2357 w 4016"/>
              <a:gd name="T53" fmla="*/ 6121 h 6400"/>
              <a:gd name="T54" fmla="*/ 1976 w 4016"/>
              <a:gd name="T55" fmla="*/ 6392 h 6400"/>
              <a:gd name="T56" fmla="*/ 1663 w 4016"/>
              <a:gd name="T57" fmla="*/ 5937 h 6400"/>
              <a:gd name="T58" fmla="*/ 1775 w 4016"/>
              <a:gd name="T59" fmla="*/ 5529 h 6400"/>
              <a:gd name="T60" fmla="*/ 509 w 4016"/>
              <a:gd name="T61" fmla="*/ 5450 h 6400"/>
              <a:gd name="T62" fmla="*/ 493 w 4016"/>
              <a:gd name="T63" fmla="*/ 5450 h 6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16" h="6400">
                <a:moveTo>
                  <a:pt x="493" y="5450"/>
                </a:moveTo>
                <a:cubicBezTo>
                  <a:pt x="338" y="5450"/>
                  <a:pt x="183" y="5450"/>
                  <a:pt x="27" y="5450"/>
                </a:cubicBezTo>
                <a:cubicBezTo>
                  <a:pt x="0" y="5450"/>
                  <a:pt x="0" y="5450"/>
                  <a:pt x="0" y="5422"/>
                </a:cubicBezTo>
                <a:cubicBezTo>
                  <a:pt x="0" y="5120"/>
                  <a:pt x="0" y="3898"/>
                  <a:pt x="0" y="3596"/>
                </a:cubicBezTo>
                <a:cubicBezTo>
                  <a:pt x="0" y="3558"/>
                  <a:pt x="19" y="3529"/>
                  <a:pt x="53" y="3515"/>
                </a:cubicBezTo>
                <a:cubicBezTo>
                  <a:pt x="85" y="3502"/>
                  <a:pt x="116" y="3510"/>
                  <a:pt x="144" y="3537"/>
                </a:cubicBezTo>
                <a:cubicBezTo>
                  <a:pt x="241" y="3628"/>
                  <a:pt x="355" y="3674"/>
                  <a:pt x="489" y="3671"/>
                </a:cubicBezTo>
                <a:cubicBezTo>
                  <a:pt x="566" y="3669"/>
                  <a:pt x="638" y="3649"/>
                  <a:pt x="704" y="3612"/>
                </a:cubicBezTo>
                <a:cubicBezTo>
                  <a:pt x="767" y="3577"/>
                  <a:pt x="819" y="3530"/>
                  <a:pt x="861" y="3471"/>
                </a:cubicBezTo>
                <a:cubicBezTo>
                  <a:pt x="921" y="3384"/>
                  <a:pt x="949" y="3288"/>
                  <a:pt x="945" y="3183"/>
                </a:cubicBezTo>
                <a:cubicBezTo>
                  <a:pt x="940" y="3063"/>
                  <a:pt x="896" y="2960"/>
                  <a:pt x="813" y="2873"/>
                </a:cubicBezTo>
                <a:cubicBezTo>
                  <a:pt x="700" y="2757"/>
                  <a:pt x="561" y="2715"/>
                  <a:pt x="404" y="2734"/>
                </a:cubicBezTo>
                <a:cubicBezTo>
                  <a:pt x="303" y="2747"/>
                  <a:pt x="216" y="2793"/>
                  <a:pt x="143" y="2865"/>
                </a:cubicBezTo>
                <a:cubicBezTo>
                  <a:pt x="119" y="2888"/>
                  <a:pt x="85" y="2898"/>
                  <a:pt x="58" y="2888"/>
                </a:cubicBezTo>
                <a:cubicBezTo>
                  <a:pt x="21" y="2874"/>
                  <a:pt x="0" y="2845"/>
                  <a:pt x="0" y="2808"/>
                </a:cubicBezTo>
                <a:cubicBezTo>
                  <a:pt x="0" y="2623"/>
                  <a:pt x="0" y="2438"/>
                  <a:pt x="0" y="2254"/>
                </a:cubicBezTo>
                <a:cubicBezTo>
                  <a:pt x="0" y="2136"/>
                  <a:pt x="0" y="1098"/>
                  <a:pt x="0" y="980"/>
                </a:cubicBezTo>
                <a:cubicBezTo>
                  <a:pt x="0" y="951"/>
                  <a:pt x="0" y="951"/>
                  <a:pt x="29" y="951"/>
                </a:cubicBezTo>
                <a:cubicBezTo>
                  <a:pt x="327" y="951"/>
                  <a:pt x="1305" y="951"/>
                  <a:pt x="1603" y="951"/>
                </a:cubicBezTo>
                <a:cubicBezTo>
                  <a:pt x="1637" y="951"/>
                  <a:pt x="1670" y="948"/>
                  <a:pt x="1702" y="933"/>
                </a:cubicBezTo>
                <a:cubicBezTo>
                  <a:pt x="1786" y="894"/>
                  <a:pt x="1832" y="790"/>
                  <a:pt x="1802" y="702"/>
                </a:cubicBezTo>
                <a:cubicBezTo>
                  <a:pt x="1791" y="669"/>
                  <a:pt x="1773" y="641"/>
                  <a:pt x="1750" y="615"/>
                </a:cubicBezTo>
                <a:cubicBezTo>
                  <a:pt x="1656" y="512"/>
                  <a:pt x="1626" y="393"/>
                  <a:pt x="1667" y="259"/>
                </a:cubicBezTo>
                <a:cubicBezTo>
                  <a:pt x="1707" y="127"/>
                  <a:pt x="1800" y="56"/>
                  <a:pt x="1932" y="28"/>
                </a:cubicBezTo>
                <a:cubicBezTo>
                  <a:pt x="2058" y="0"/>
                  <a:pt x="2174" y="20"/>
                  <a:pt x="2266" y="117"/>
                </a:cubicBezTo>
                <a:cubicBezTo>
                  <a:pt x="2356" y="213"/>
                  <a:pt x="2387" y="326"/>
                  <a:pt x="2356" y="455"/>
                </a:cubicBezTo>
                <a:cubicBezTo>
                  <a:pt x="2340" y="521"/>
                  <a:pt x="2306" y="576"/>
                  <a:pt x="2259" y="624"/>
                </a:cubicBezTo>
                <a:cubicBezTo>
                  <a:pt x="2163" y="724"/>
                  <a:pt x="2199" y="901"/>
                  <a:pt x="2348" y="946"/>
                </a:cubicBezTo>
                <a:cubicBezTo>
                  <a:pt x="2369" y="952"/>
                  <a:pt x="2392" y="951"/>
                  <a:pt x="2414" y="951"/>
                </a:cubicBezTo>
                <a:cubicBezTo>
                  <a:pt x="2711" y="952"/>
                  <a:pt x="3688" y="952"/>
                  <a:pt x="3986" y="952"/>
                </a:cubicBezTo>
                <a:cubicBezTo>
                  <a:pt x="4016" y="952"/>
                  <a:pt x="4016" y="952"/>
                  <a:pt x="4016" y="983"/>
                </a:cubicBezTo>
                <a:cubicBezTo>
                  <a:pt x="4016" y="1281"/>
                  <a:pt x="4016" y="2499"/>
                  <a:pt x="4016" y="2797"/>
                </a:cubicBezTo>
                <a:cubicBezTo>
                  <a:pt x="4016" y="2845"/>
                  <a:pt x="3999" y="2871"/>
                  <a:pt x="3959" y="2887"/>
                </a:cubicBezTo>
                <a:cubicBezTo>
                  <a:pt x="3928" y="2899"/>
                  <a:pt x="3901" y="2890"/>
                  <a:pt x="3880" y="2869"/>
                </a:cubicBezTo>
                <a:cubicBezTo>
                  <a:pt x="3826" y="2818"/>
                  <a:pt x="3766" y="2777"/>
                  <a:pt x="3696" y="2754"/>
                </a:cubicBezTo>
                <a:cubicBezTo>
                  <a:pt x="3605" y="2723"/>
                  <a:pt x="3512" y="2721"/>
                  <a:pt x="3419" y="2746"/>
                </a:cubicBezTo>
                <a:cubicBezTo>
                  <a:pt x="3333" y="2768"/>
                  <a:pt x="3260" y="2813"/>
                  <a:pt x="3200" y="2877"/>
                </a:cubicBezTo>
                <a:cubicBezTo>
                  <a:pt x="3141" y="2939"/>
                  <a:pt x="3102" y="3013"/>
                  <a:pt x="3083" y="3097"/>
                </a:cubicBezTo>
                <a:cubicBezTo>
                  <a:pt x="3063" y="3184"/>
                  <a:pt x="3068" y="3268"/>
                  <a:pt x="3096" y="3351"/>
                </a:cubicBezTo>
                <a:cubicBezTo>
                  <a:pt x="3134" y="3463"/>
                  <a:pt x="3205" y="3549"/>
                  <a:pt x="3307" y="3609"/>
                </a:cubicBezTo>
                <a:cubicBezTo>
                  <a:pt x="3382" y="3654"/>
                  <a:pt x="3465" y="3673"/>
                  <a:pt x="3553" y="3672"/>
                </a:cubicBezTo>
                <a:cubicBezTo>
                  <a:pt x="3632" y="3670"/>
                  <a:pt x="3706" y="3652"/>
                  <a:pt x="3774" y="3612"/>
                </a:cubicBezTo>
                <a:cubicBezTo>
                  <a:pt x="3810" y="3590"/>
                  <a:pt x="3843" y="3561"/>
                  <a:pt x="3876" y="3534"/>
                </a:cubicBezTo>
                <a:cubicBezTo>
                  <a:pt x="3899" y="3517"/>
                  <a:pt x="3922" y="3504"/>
                  <a:pt x="3951" y="3512"/>
                </a:cubicBezTo>
                <a:cubicBezTo>
                  <a:pt x="3984" y="3521"/>
                  <a:pt x="4007" y="3540"/>
                  <a:pt x="4014" y="3576"/>
                </a:cubicBezTo>
                <a:cubicBezTo>
                  <a:pt x="4016" y="3586"/>
                  <a:pt x="4016" y="3597"/>
                  <a:pt x="4016" y="3608"/>
                </a:cubicBezTo>
                <a:cubicBezTo>
                  <a:pt x="4016" y="3905"/>
                  <a:pt x="4016" y="5122"/>
                  <a:pt x="4016" y="5420"/>
                </a:cubicBezTo>
                <a:cubicBezTo>
                  <a:pt x="4016" y="5449"/>
                  <a:pt x="4016" y="5449"/>
                  <a:pt x="3986" y="5449"/>
                </a:cubicBezTo>
                <a:cubicBezTo>
                  <a:pt x="3694" y="5449"/>
                  <a:pt x="2721" y="5448"/>
                  <a:pt x="2428" y="5448"/>
                </a:cubicBezTo>
                <a:cubicBezTo>
                  <a:pt x="2394" y="5448"/>
                  <a:pt x="2357" y="5449"/>
                  <a:pt x="2326" y="5462"/>
                </a:cubicBezTo>
                <a:cubicBezTo>
                  <a:pt x="2261" y="5489"/>
                  <a:pt x="2220" y="5541"/>
                  <a:pt x="2208" y="5614"/>
                </a:cubicBezTo>
                <a:cubicBezTo>
                  <a:pt x="2200" y="5666"/>
                  <a:pt x="2213" y="5715"/>
                  <a:pt x="2241" y="5758"/>
                </a:cubicBezTo>
                <a:cubicBezTo>
                  <a:pt x="2253" y="5777"/>
                  <a:pt x="2273" y="5791"/>
                  <a:pt x="2287" y="5809"/>
                </a:cubicBezTo>
                <a:cubicBezTo>
                  <a:pt x="2359" y="5902"/>
                  <a:pt x="2385" y="6005"/>
                  <a:pt x="2357" y="6121"/>
                </a:cubicBezTo>
                <a:cubicBezTo>
                  <a:pt x="2338" y="6197"/>
                  <a:pt x="2299" y="6260"/>
                  <a:pt x="2240" y="6310"/>
                </a:cubicBezTo>
                <a:cubicBezTo>
                  <a:pt x="2164" y="6374"/>
                  <a:pt x="2075" y="6400"/>
                  <a:pt x="1976" y="6392"/>
                </a:cubicBezTo>
                <a:cubicBezTo>
                  <a:pt x="1875" y="6383"/>
                  <a:pt x="1794" y="6337"/>
                  <a:pt x="1728" y="6261"/>
                </a:cubicBezTo>
                <a:cubicBezTo>
                  <a:pt x="1646" y="6165"/>
                  <a:pt x="1630" y="6056"/>
                  <a:pt x="1663" y="5937"/>
                </a:cubicBezTo>
                <a:cubicBezTo>
                  <a:pt x="1680" y="5876"/>
                  <a:pt x="1712" y="5825"/>
                  <a:pt x="1755" y="5779"/>
                </a:cubicBezTo>
                <a:cubicBezTo>
                  <a:pt x="1824" y="5707"/>
                  <a:pt x="1833" y="5610"/>
                  <a:pt x="1775" y="5529"/>
                </a:cubicBezTo>
                <a:cubicBezTo>
                  <a:pt x="1741" y="5483"/>
                  <a:pt x="1695" y="5452"/>
                  <a:pt x="1635" y="5451"/>
                </a:cubicBezTo>
                <a:cubicBezTo>
                  <a:pt x="1487" y="5450"/>
                  <a:pt x="658" y="5450"/>
                  <a:pt x="509" y="5450"/>
                </a:cubicBezTo>
                <a:cubicBezTo>
                  <a:pt x="504" y="5450"/>
                  <a:pt x="499" y="5450"/>
                  <a:pt x="493" y="5450"/>
                </a:cubicBezTo>
                <a:cubicBezTo>
                  <a:pt x="493" y="5450"/>
                  <a:pt x="493" y="5450"/>
                  <a:pt x="493" y="5450"/>
                </a:cubicBezTo>
                <a:close/>
              </a:path>
            </a:pathLst>
          </a:cu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3B7D6448-D24A-6821-E8EB-BD0994C4271F}"/>
              </a:ext>
            </a:extLst>
          </p:cNvPr>
          <p:cNvSpPr>
            <a:spLocks/>
          </p:cNvSpPr>
          <p:nvPr/>
        </p:nvSpPr>
        <p:spPr bwMode="auto">
          <a:xfrm>
            <a:off x="1342417" y="3874850"/>
            <a:ext cx="482821" cy="677874"/>
          </a:xfrm>
          <a:custGeom>
            <a:avLst/>
            <a:gdLst>
              <a:gd name="T0" fmla="*/ 27 w 4016"/>
              <a:gd name="T1" fmla="*/ 5450 h 6400"/>
              <a:gd name="T2" fmla="*/ 0 w 4016"/>
              <a:gd name="T3" fmla="*/ 3596 h 6400"/>
              <a:gd name="T4" fmla="*/ 144 w 4016"/>
              <a:gd name="T5" fmla="*/ 3537 h 6400"/>
              <a:gd name="T6" fmla="*/ 704 w 4016"/>
              <a:gd name="T7" fmla="*/ 3612 h 6400"/>
              <a:gd name="T8" fmla="*/ 945 w 4016"/>
              <a:gd name="T9" fmla="*/ 3183 h 6400"/>
              <a:gd name="T10" fmla="*/ 404 w 4016"/>
              <a:gd name="T11" fmla="*/ 2734 h 6400"/>
              <a:gd name="T12" fmla="*/ 58 w 4016"/>
              <a:gd name="T13" fmla="*/ 2888 h 6400"/>
              <a:gd name="T14" fmla="*/ 0 w 4016"/>
              <a:gd name="T15" fmla="*/ 2254 h 6400"/>
              <a:gd name="T16" fmla="*/ 29 w 4016"/>
              <a:gd name="T17" fmla="*/ 951 h 6400"/>
              <a:gd name="T18" fmla="*/ 1702 w 4016"/>
              <a:gd name="T19" fmla="*/ 933 h 6400"/>
              <a:gd name="T20" fmla="*/ 1750 w 4016"/>
              <a:gd name="T21" fmla="*/ 615 h 6400"/>
              <a:gd name="T22" fmla="*/ 1932 w 4016"/>
              <a:gd name="T23" fmla="*/ 28 h 6400"/>
              <a:gd name="T24" fmla="*/ 2356 w 4016"/>
              <a:gd name="T25" fmla="*/ 455 h 6400"/>
              <a:gd name="T26" fmla="*/ 2348 w 4016"/>
              <a:gd name="T27" fmla="*/ 946 h 6400"/>
              <a:gd name="T28" fmla="*/ 3986 w 4016"/>
              <a:gd name="T29" fmla="*/ 952 h 6400"/>
              <a:gd name="T30" fmla="*/ 4016 w 4016"/>
              <a:gd name="T31" fmla="*/ 2797 h 6400"/>
              <a:gd name="T32" fmla="*/ 3880 w 4016"/>
              <a:gd name="T33" fmla="*/ 2869 h 6400"/>
              <a:gd name="T34" fmla="*/ 3419 w 4016"/>
              <a:gd name="T35" fmla="*/ 2746 h 6400"/>
              <a:gd name="T36" fmla="*/ 3083 w 4016"/>
              <a:gd name="T37" fmla="*/ 3097 h 6400"/>
              <a:gd name="T38" fmla="*/ 3307 w 4016"/>
              <a:gd name="T39" fmla="*/ 3609 h 6400"/>
              <a:gd name="T40" fmla="*/ 3774 w 4016"/>
              <a:gd name="T41" fmla="*/ 3612 h 6400"/>
              <a:gd name="T42" fmla="*/ 3951 w 4016"/>
              <a:gd name="T43" fmla="*/ 3512 h 6400"/>
              <a:gd name="T44" fmla="*/ 4016 w 4016"/>
              <a:gd name="T45" fmla="*/ 3608 h 6400"/>
              <a:gd name="T46" fmla="*/ 3986 w 4016"/>
              <a:gd name="T47" fmla="*/ 5449 h 6400"/>
              <a:gd name="T48" fmla="*/ 2326 w 4016"/>
              <a:gd name="T49" fmla="*/ 5462 h 6400"/>
              <a:gd name="T50" fmla="*/ 2241 w 4016"/>
              <a:gd name="T51" fmla="*/ 5758 h 6400"/>
              <a:gd name="T52" fmla="*/ 2357 w 4016"/>
              <a:gd name="T53" fmla="*/ 6121 h 6400"/>
              <a:gd name="T54" fmla="*/ 1976 w 4016"/>
              <a:gd name="T55" fmla="*/ 6392 h 6400"/>
              <a:gd name="T56" fmla="*/ 1663 w 4016"/>
              <a:gd name="T57" fmla="*/ 5937 h 6400"/>
              <a:gd name="T58" fmla="*/ 1775 w 4016"/>
              <a:gd name="T59" fmla="*/ 5529 h 6400"/>
              <a:gd name="T60" fmla="*/ 509 w 4016"/>
              <a:gd name="T61" fmla="*/ 5450 h 6400"/>
              <a:gd name="T62" fmla="*/ 493 w 4016"/>
              <a:gd name="T63" fmla="*/ 5450 h 6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16" h="6400">
                <a:moveTo>
                  <a:pt x="493" y="5450"/>
                </a:moveTo>
                <a:cubicBezTo>
                  <a:pt x="338" y="5450"/>
                  <a:pt x="183" y="5450"/>
                  <a:pt x="27" y="5450"/>
                </a:cubicBezTo>
                <a:cubicBezTo>
                  <a:pt x="0" y="5450"/>
                  <a:pt x="0" y="5450"/>
                  <a:pt x="0" y="5422"/>
                </a:cubicBezTo>
                <a:cubicBezTo>
                  <a:pt x="0" y="5120"/>
                  <a:pt x="0" y="3898"/>
                  <a:pt x="0" y="3596"/>
                </a:cubicBezTo>
                <a:cubicBezTo>
                  <a:pt x="0" y="3558"/>
                  <a:pt x="19" y="3529"/>
                  <a:pt x="53" y="3515"/>
                </a:cubicBezTo>
                <a:cubicBezTo>
                  <a:pt x="85" y="3502"/>
                  <a:pt x="116" y="3510"/>
                  <a:pt x="144" y="3537"/>
                </a:cubicBezTo>
                <a:cubicBezTo>
                  <a:pt x="241" y="3628"/>
                  <a:pt x="355" y="3674"/>
                  <a:pt x="489" y="3671"/>
                </a:cubicBezTo>
                <a:cubicBezTo>
                  <a:pt x="566" y="3669"/>
                  <a:pt x="638" y="3649"/>
                  <a:pt x="704" y="3612"/>
                </a:cubicBezTo>
                <a:cubicBezTo>
                  <a:pt x="767" y="3577"/>
                  <a:pt x="819" y="3530"/>
                  <a:pt x="861" y="3471"/>
                </a:cubicBezTo>
                <a:cubicBezTo>
                  <a:pt x="921" y="3384"/>
                  <a:pt x="949" y="3288"/>
                  <a:pt x="945" y="3183"/>
                </a:cubicBezTo>
                <a:cubicBezTo>
                  <a:pt x="940" y="3063"/>
                  <a:pt x="896" y="2960"/>
                  <a:pt x="813" y="2873"/>
                </a:cubicBezTo>
                <a:cubicBezTo>
                  <a:pt x="700" y="2757"/>
                  <a:pt x="561" y="2715"/>
                  <a:pt x="404" y="2734"/>
                </a:cubicBezTo>
                <a:cubicBezTo>
                  <a:pt x="303" y="2747"/>
                  <a:pt x="216" y="2793"/>
                  <a:pt x="143" y="2865"/>
                </a:cubicBezTo>
                <a:cubicBezTo>
                  <a:pt x="119" y="2888"/>
                  <a:pt x="85" y="2898"/>
                  <a:pt x="58" y="2888"/>
                </a:cubicBezTo>
                <a:cubicBezTo>
                  <a:pt x="21" y="2874"/>
                  <a:pt x="0" y="2845"/>
                  <a:pt x="0" y="2808"/>
                </a:cubicBezTo>
                <a:cubicBezTo>
                  <a:pt x="0" y="2623"/>
                  <a:pt x="0" y="2438"/>
                  <a:pt x="0" y="2254"/>
                </a:cubicBezTo>
                <a:cubicBezTo>
                  <a:pt x="0" y="2136"/>
                  <a:pt x="0" y="1098"/>
                  <a:pt x="0" y="980"/>
                </a:cubicBezTo>
                <a:cubicBezTo>
                  <a:pt x="0" y="951"/>
                  <a:pt x="0" y="951"/>
                  <a:pt x="29" y="951"/>
                </a:cubicBezTo>
                <a:cubicBezTo>
                  <a:pt x="327" y="951"/>
                  <a:pt x="1305" y="951"/>
                  <a:pt x="1603" y="951"/>
                </a:cubicBezTo>
                <a:cubicBezTo>
                  <a:pt x="1637" y="951"/>
                  <a:pt x="1670" y="948"/>
                  <a:pt x="1702" y="933"/>
                </a:cubicBezTo>
                <a:cubicBezTo>
                  <a:pt x="1786" y="894"/>
                  <a:pt x="1832" y="790"/>
                  <a:pt x="1802" y="702"/>
                </a:cubicBezTo>
                <a:cubicBezTo>
                  <a:pt x="1791" y="669"/>
                  <a:pt x="1773" y="641"/>
                  <a:pt x="1750" y="615"/>
                </a:cubicBezTo>
                <a:cubicBezTo>
                  <a:pt x="1656" y="512"/>
                  <a:pt x="1626" y="393"/>
                  <a:pt x="1667" y="259"/>
                </a:cubicBezTo>
                <a:cubicBezTo>
                  <a:pt x="1707" y="127"/>
                  <a:pt x="1800" y="56"/>
                  <a:pt x="1932" y="28"/>
                </a:cubicBezTo>
                <a:cubicBezTo>
                  <a:pt x="2058" y="0"/>
                  <a:pt x="2174" y="20"/>
                  <a:pt x="2266" y="117"/>
                </a:cubicBezTo>
                <a:cubicBezTo>
                  <a:pt x="2356" y="213"/>
                  <a:pt x="2387" y="326"/>
                  <a:pt x="2356" y="455"/>
                </a:cubicBezTo>
                <a:cubicBezTo>
                  <a:pt x="2340" y="521"/>
                  <a:pt x="2306" y="576"/>
                  <a:pt x="2259" y="624"/>
                </a:cubicBezTo>
                <a:cubicBezTo>
                  <a:pt x="2163" y="724"/>
                  <a:pt x="2199" y="901"/>
                  <a:pt x="2348" y="946"/>
                </a:cubicBezTo>
                <a:cubicBezTo>
                  <a:pt x="2369" y="952"/>
                  <a:pt x="2392" y="951"/>
                  <a:pt x="2414" y="951"/>
                </a:cubicBezTo>
                <a:cubicBezTo>
                  <a:pt x="2711" y="952"/>
                  <a:pt x="3688" y="952"/>
                  <a:pt x="3986" y="952"/>
                </a:cubicBezTo>
                <a:cubicBezTo>
                  <a:pt x="4016" y="952"/>
                  <a:pt x="4016" y="952"/>
                  <a:pt x="4016" y="983"/>
                </a:cubicBezTo>
                <a:cubicBezTo>
                  <a:pt x="4016" y="1281"/>
                  <a:pt x="4016" y="2499"/>
                  <a:pt x="4016" y="2797"/>
                </a:cubicBezTo>
                <a:cubicBezTo>
                  <a:pt x="4016" y="2845"/>
                  <a:pt x="3999" y="2871"/>
                  <a:pt x="3959" y="2887"/>
                </a:cubicBezTo>
                <a:cubicBezTo>
                  <a:pt x="3928" y="2899"/>
                  <a:pt x="3901" y="2890"/>
                  <a:pt x="3880" y="2869"/>
                </a:cubicBezTo>
                <a:cubicBezTo>
                  <a:pt x="3826" y="2818"/>
                  <a:pt x="3766" y="2777"/>
                  <a:pt x="3696" y="2754"/>
                </a:cubicBezTo>
                <a:cubicBezTo>
                  <a:pt x="3605" y="2723"/>
                  <a:pt x="3512" y="2721"/>
                  <a:pt x="3419" y="2746"/>
                </a:cubicBezTo>
                <a:cubicBezTo>
                  <a:pt x="3333" y="2768"/>
                  <a:pt x="3260" y="2813"/>
                  <a:pt x="3200" y="2877"/>
                </a:cubicBezTo>
                <a:cubicBezTo>
                  <a:pt x="3141" y="2939"/>
                  <a:pt x="3102" y="3013"/>
                  <a:pt x="3083" y="3097"/>
                </a:cubicBezTo>
                <a:cubicBezTo>
                  <a:pt x="3063" y="3184"/>
                  <a:pt x="3068" y="3268"/>
                  <a:pt x="3096" y="3351"/>
                </a:cubicBezTo>
                <a:cubicBezTo>
                  <a:pt x="3134" y="3463"/>
                  <a:pt x="3205" y="3549"/>
                  <a:pt x="3307" y="3609"/>
                </a:cubicBezTo>
                <a:cubicBezTo>
                  <a:pt x="3382" y="3654"/>
                  <a:pt x="3465" y="3673"/>
                  <a:pt x="3553" y="3672"/>
                </a:cubicBezTo>
                <a:cubicBezTo>
                  <a:pt x="3632" y="3670"/>
                  <a:pt x="3706" y="3652"/>
                  <a:pt x="3774" y="3612"/>
                </a:cubicBezTo>
                <a:cubicBezTo>
                  <a:pt x="3810" y="3590"/>
                  <a:pt x="3843" y="3561"/>
                  <a:pt x="3876" y="3534"/>
                </a:cubicBezTo>
                <a:cubicBezTo>
                  <a:pt x="3899" y="3517"/>
                  <a:pt x="3922" y="3504"/>
                  <a:pt x="3951" y="3512"/>
                </a:cubicBezTo>
                <a:cubicBezTo>
                  <a:pt x="3984" y="3521"/>
                  <a:pt x="4007" y="3540"/>
                  <a:pt x="4014" y="3576"/>
                </a:cubicBezTo>
                <a:cubicBezTo>
                  <a:pt x="4016" y="3586"/>
                  <a:pt x="4016" y="3597"/>
                  <a:pt x="4016" y="3608"/>
                </a:cubicBezTo>
                <a:cubicBezTo>
                  <a:pt x="4016" y="3905"/>
                  <a:pt x="4016" y="5122"/>
                  <a:pt x="4016" y="5420"/>
                </a:cubicBezTo>
                <a:cubicBezTo>
                  <a:pt x="4016" y="5449"/>
                  <a:pt x="4016" y="5449"/>
                  <a:pt x="3986" y="5449"/>
                </a:cubicBezTo>
                <a:cubicBezTo>
                  <a:pt x="3694" y="5449"/>
                  <a:pt x="2721" y="5448"/>
                  <a:pt x="2428" y="5448"/>
                </a:cubicBezTo>
                <a:cubicBezTo>
                  <a:pt x="2394" y="5448"/>
                  <a:pt x="2357" y="5449"/>
                  <a:pt x="2326" y="5462"/>
                </a:cubicBezTo>
                <a:cubicBezTo>
                  <a:pt x="2261" y="5489"/>
                  <a:pt x="2220" y="5541"/>
                  <a:pt x="2208" y="5614"/>
                </a:cubicBezTo>
                <a:cubicBezTo>
                  <a:pt x="2200" y="5666"/>
                  <a:pt x="2213" y="5715"/>
                  <a:pt x="2241" y="5758"/>
                </a:cubicBezTo>
                <a:cubicBezTo>
                  <a:pt x="2253" y="5777"/>
                  <a:pt x="2273" y="5791"/>
                  <a:pt x="2287" y="5809"/>
                </a:cubicBezTo>
                <a:cubicBezTo>
                  <a:pt x="2359" y="5902"/>
                  <a:pt x="2385" y="6005"/>
                  <a:pt x="2357" y="6121"/>
                </a:cubicBezTo>
                <a:cubicBezTo>
                  <a:pt x="2338" y="6197"/>
                  <a:pt x="2299" y="6260"/>
                  <a:pt x="2240" y="6310"/>
                </a:cubicBezTo>
                <a:cubicBezTo>
                  <a:pt x="2164" y="6374"/>
                  <a:pt x="2075" y="6400"/>
                  <a:pt x="1976" y="6392"/>
                </a:cubicBezTo>
                <a:cubicBezTo>
                  <a:pt x="1875" y="6383"/>
                  <a:pt x="1794" y="6337"/>
                  <a:pt x="1728" y="6261"/>
                </a:cubicBezTo>
                <a:cubicBezTo>
                  <a:pt x="1646" y="6165"/>
                  <a:pt x="1630" y="6056"/>
                  <a:pt x="1663" y="5937"/>
                </a:cubicBezTo>
                <a:cubicBezTo>
                  <a:pt x="1680" y="5876"/>
                  <a:pt x="1712" y="5825"/>
                  <a:pt x="1755" y="5779"/>
                </a:cubicBezTo>
                <a:cubicBezTo>
                  <a:pt x="1824" y="5707"/>
                  <a:pt x="1833" y="5610"/>
                  <a:pt x="1775" y="5529"/>
                </a:cubicBezTo>
                <a:cubicBezTo>
                  <a:pt x="1741" y="5483"/>
                  <a:pt x="1695" y="5452"/>
                  <a:pt x="1635" y="5451"/>
                </a:cubicBezTo>
                <a:cubicBezTo>
                  <a:pt x="1487" y="5450"/>
                  <a:pt x="658" y="5450"/>
                  <a:pt x="509" y="5450"/>
                </a:cubicBezTo>
                <a:cubicBezTo>
                  <a:pt x="504" y="5450"/>
                  <a:pt x="499" y="5450"/>
                  <a:pt x="493" y="5450"/>
                </a:cubicBezTo>
                <a:cubicBezTo>
                  <a:pt x="493" y="5450"/>
                  <a:pt x="493" y="5450"/>
                  <a:pt x="493" y="5450"/>
                </a:cubicBez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8982A7C5-387C-2F50-AE00-186172EC4B97}"/>
              </a:ext>
            </a:extLst>
          </p:cNvPr>
          <p:cNvSpPr>
            <a:spLocks/>
          </p:cNvSpPr>
          <p:nvPr/>
        </p:nvSpPr>
        <p:spPr bwMode="auto">
          <a:xfrm>
            <a:off x="4369340" y="1211092"/>
            <a:ext cx="482821" cy="677874"/>
          </a:xfrm>
          <a:custGeom>
            <a:avLst/>
            <a:gdLst>
              <a:gd name="T0" fmla="*/ 27 w 4016"/>
              <a:gd name="T1" fmla="*/ 5450 h 6400"/>
              <a:gd name="T2" fmla="*/ 0 w 4016"/>
              <a:gd name="T3" fmla="*/ 3596 h 6400"/>
              <a:gd name="T4" fmla="*/ 144 w 4016"/>
              <a:gd name="T5" fmla="*/ 3537 h 6400"/>
              <a:gd name="T6" fmla="*/ 704 w 4016"/>
              <a:gd name="T7" fmla="*/ 3612 h 6400"/>
              <a:gd name="T8" fmla="*/ 945 w 4016"/>
              <a:gd name="T9" fmla="*/ 3183 h 6400"/>
              <a:gd name="T10" fmla="*/ 404 w 4016"/>
              <a:gd name="T11" fmla="*/ 2734 h 6400"/>
              <a:gd name="T12" fmla="*/ 58 w 4016"/>
              <a:gd name="T13" fmla="*/ 2888 h 6400"/>
              <a:gd name="T14" fmla="*/ 0 w 4016"/>
              <a:gd name="T15" fmla="*/ 2254 h 6400"/>
              <a:gd name="T16" fmla="*/ 29 w 4016"/>
              <a:gd name="T17" fmla="*/ 951 h 6400"/>
              <a:gd name="T18" fmla="*/ 1702 w 4016"/>
              <a:gd name="T19" fmla="*/ 933 h 6400"/>
              <a:gd name="T20" fmla="*/ 1750 w 4016"/>
              <a:gd name="T21" fmla="*/ 615 h 6400"/>
              <a:gd name="T22" fmla="*/ 1932 w 4016"/>
              <a:gd name="T23" fmla="*/ 28 h 6400"/>
              <a:gd name="T24" fmla="*/ 2356 w 4016"/>
              <a:gd name="T25" fmla="*/ 455 h 6400"/>
              <a:gd name="T26" fmla="*/ 2348 w 4016"/>
              <a:gd name="T27" fmla="*/ 946 h 6400"/>
              <a:gd name="T28" fmla="*/ 3986 w 4016"/>
              <a:gd name="T29" fmla="*/ 952 h 6400"/>
              <a:gd name="T30" fmla="*/ 4016 w 4016"/>
              <a:gd name="T31" fmla="*/ 2797 h 6400"/>
              <a:gd name="T32" fmla="*/ 3880 w 4016"/>
              <a:gd name="T33" fmla="*/ 2869 h 6400"/>
              <a:gd name="T34" fmla="*/ 3419 w 4016"/>
              <a:gd name="T35" fmla="*/ 2746 h 6400"/>
              <a:gd name="T36" fmla="*/ 3083 w 4016"/>
              <a:gd name="T37" fmla="*/ 3097 h 6400"/>
              <a:gd name="T38" fmla="*/ 3307 w 4016"/>
              <a:gd name="T39" fmla="*/ 3609 h 6400"/>
              <a:gd name="T40" fmla="*/ 3774 w 4016"/>
              <a:gd name="T41" fmla="*/ 3612 h 6400"/>
              <a:gd name="T42" fmla="*/ 3951 w 4016"/>
              <a:gd name="T43" fmla="*/ 3512 h 6400"/>
              <a:gd name="T44" fmla="*/ 4016 w 4016"/>
              <a:gd name="T45" fmla="*/ 3608 h 6400"/>
              <a:gd name="T46" fmla="*/ 3986 w 4016"/>
              <a:gd name="T47" fmla="*/ 5449 h 6400"/>
              <a:gd name="T48" fmla="*/ 2326 w 4016"/>
              <a:gd name="T49" fmla="*/ 5462 h 6400"/>
              <a:gd name="T50" fmla="*/ 2241 w 4016"/>
              <a:gd name="T51" fmla="*/ 5758 h 6400"/>
              <a:gd name="T52" fmla="*/ 2357 w 4016"/>
              <a:gd name="T53" fmla="*/ 6121 h 6400"/>
              <a:gd name="T54" fmla="*/ 1976 w 4016"/>
              <a:gd name="T55" fmla="*/ 6392 h 6400"/>
              <a:gd name="T56" fmla="*/ 1663 w 4016"/>
              <a:gd name="T57" fmla="*/ 5937 h 6400"/>
              <a:gd name="T58" fmla="*/ 1775 w 4016"/>
              <a:gd name="T59" fmla="*/ 5529 h 6400"/>
              <a:gd name="T60" fmla="*/ 509 w 4016"/>
              <a:gd name="T61" fmla="*/ 5450 h 6400"/>
              <a:gd name="T62" fmla="*/ 493 w 4016"/>
              <a:gd name="T63" fmla="*/ 5450 h 6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16" h="6400">
                <a:moveTo>
                  <a:pt x="493" y="5450"/>
                </a:moveTo>
                <a:cubicBezTo>
                  <a:pt x="338" y="5450"/>
                  <a:pt x="183" y="5450"/>
                  <a:pt x="27" y="5450"/>
                </a:cubicBezTo>
                <a:cubicBezTo>
                  <a:pt x="0" y="5450"/>
                  <a:pt x="0" y="5450"/>
                  <a:pt x="0" y="5422"/>
                </a:cubicBezTo>
                <a:cubicBezTo>
                  <a:pt x="0" y="5120"/>
                  <a:pt x="0" y="3898"/>
                  <a:pt x="0" y="3596"/>
                </a:cubicBezTo>
                <a:cubicBezTo>
                  <a:pt x="0" y="3558"/>
                  <a:pt x="19" y="3529"/>
                  <a:pt x="53" y="3515"/>
                </a:cubicBezTo>
                <a:cubicBezTo>
                  <a:pt x="85" y="3502"/>
                  <a:pt x="116" y="3510"/>
                  <a:pt x="144" y="3537"/>
                </a:cubicBezTo>
                <a:cubicBezTo>
                  <a:pt x="241" y="3628"/>
                  <a:pt x="355" y="3674"/>
                  <a:pt x="489" y="3671"/>
                </a:cubicBezTo>
                <a:cubicBezTo>
                  <a:pt x="566" y="3669"/>
                  <a:pt x="638" y="3649"/>
                  <a:pt x="704" y="3612"/>
                </a:cubicBezTo>
                <a:cubicBezTo>
                  <a:pt x="767" y="3577"/>
                  <a:pt x="819" y="3530"/>
                  <a:pt x="861" y="3471"/>
                </a:cubicBezTo>
                <a:cubicBezTo>
                  <a:pt x="921" y="3384"/>
                  <a:pt x="949" y="3288"/>
                  <a:pt x="945" y="3183"/>
                </a:cubicBezTo>
                <a:cubicBezTo>
                  <a:pt x="940" y="3063"/>
                  <a:pt x="896" y="2960"/>
                  <a:pt x="813" y="2873"/>
                </a:cubicBezTo>
                <a:cubicBezTo>
                  <a:pt x="700" y="2757"/>
                  <a:pt x="561" y="2715"/>
                  <a:pt x="404" y="2734"/>
                </a:cubicBezTo>
                <a:cubicBezTo>
                  <a:pt x="303" y="2747"/>
                  <a:pt x="216" y="2793"/>
                  <a:pt x="143" y="2865"/>
                </a:cubicBezTo>
                <a:cubicBezTo>
                  <a:pt x="119" y="2888"/>
                  <a:pt x="85" y="2898"/>
                  <a:pt x="58" y="2888"/>
                </a:cubicBezTo>
                <a:cubicBezTo>
                  <a:pt x="21" y="2874"/>
                  <a:pt x="0" y="2845"/>
                  <a:pt x="0" y="2808"/>
                </a:cubicBezTo>
                <a:cubicBezTo>
                  <a:pt x="0" y="2623"/>
                  <a:pt x="0" y="2438"/>
                  <a:pt x="0" y="2254"/>
                </a:cubicBezTo>
                <a:cubicBezTo>
                  <a:pt x="0" y="2136"/>
                  <a:pt x="0" y="1098"/>
                  <a:pt x="0" y="980"/>
                </a:cubicBezTo>
                <a:cubicBezTo>
                  <a:pt x="0" y="951"/>
                  <a:pt x="0" y="951"/>
                  <a:pt x="29" y="951"/>
                </a:cubicBezTo>
                <a:cubicBezTo>
                  <a:pt x="327" y="951"/>
                  <a:pt x="1305" y="951"/>
                  <a:pt x="1603" y="951"/>
                </a:cubicBezTo>
                <a:cubicBezTo>
                  <a:pt x="1637" y="951"/>
                  <a:pt x="1670" y="948"/>
                  <a:pt x="1702" y="933"/>
                </a:cubicBezTo>
                <a:cubicBezTo>
                  <a:pt x="1786" y="894"/>
                  <a:pt x="1832" y="790"/>
                  <a:pt x="1802" y="702"/>
                </a:cubicBezTo>
                <a:cubicBezTo>
                  <a:pt x="1791" y="669"/>
                  <a:pt x="1773" y="641"/>
                  <a:pt x="1750" y="615"/>
                </a:cubicBezTo>
                <a:cubicBezTo>
                  <a:pt x="1656" y="512"/>
                  <a:pt x="1626" y="393"/>
                  <a:pt x="1667" y="259"/>
                </a:cubicBezTo>
                <a:cubicBezTo>
                  <a:pt x="1707" y="127"/>
                  <a:pt x="1800" y="56"/>
                  <a:pt x="1932" y="28"/>
                </a:cubicBezTo>
                <a:cubicBezTo>
                  <a:pt x="2058" y="0"/>
                  <a:pt x="2174" y="20"/>
                  <a:pt x="2266" y="117"/>
                </a:cubicBezTo>
                <a:cubicBezTo>
                  <a:pt x="2356" y="213"/>
                  <a:pt x="2387" y="326"/>
                  <a:pt x="2356" y="455"/>
                </a:cubicBezTo>
                <a:cubicBezTo>
                  <a:pt x="2340" y="521"/>
                  <a:pt x="2306" y="576"/>
                  <a:pt x="2259" y="624"/>
                </a:cubicBezTo>
                <a:cubicBezTo>
                  <a:pt x="2163" y="724"/>
                  <a:pt x="2199" y="901"/>
                  <a:pt x="2348" y="946"/>
                </a:cubicBezTo>
                <a:cubicBezTo>
                  <a:pt x="2369" y="952"/>
                  <a:pt x="2392" y="951"/>
                  <a:pt x="2414" y="951"/>
                </a:cubicBezTo>
                <a:cubicBezTo>
                  <a:pt x="2711" y="952"/>
                  <a:pt x="3688" y="952"/>
                  <a:pt x="3986" y="952"/>
                </a:cubicBezTo>
                <a:cubicBezTo>
                  <a:pt x="4016" y="952"/>
                  <a:pt x="4016" y="952"/>
                  <a:pt x="4016" y="983"/>
                </a:cubicBezTo>
                <a:cubicBezTo>
                  <a:pt x="4016" y="1281"/>
                  <a:pt x="4016" y="2499"/>
                  <a:pt x="4016" y="2797"/>
                </a:cubicBezTo>
                <a:cubicBezTo>
                  <a:pt x="4016" y="2845"/>
                  <a:pt x="3999" y="2871"/>
                  <a:pt x="3959" y="2887"/>
                </a:cubicBezTo>
                <a:cubicBezTo>
                  <a:pt x="3928" y="2899"/>
                  <a:pt x="3901" y="2890"/>
                  <a:pt x="3880" y="2869"/>
                </a:cubicBezTo>
                <a:cubicBezTo>
                  <a:pt x="3826" y="2818"/>
                  <a:pt x="3766" y="2777"/>
                  <a:pt x="3696" y="2754"/>
                </a:cubicBezTo>
                <a:cubicBezTo>
                  <a:pt x="3605" y="2723"/>
                  <a:pt x="3512" y="2721"/>
                  <a:pt x="3419" y="2746"/>
                </a:cubicBezTo>
                <a:cubicBezTo>
                  <a:pt x="3333" y="2768"/>
                  <a:pt x="3260" y="2813"/>
                  <a:pt x="3200" y="2877"/>
                </a:cubicBezTo>
                <a:cubicBezTo>
                  <a:pt x="3141" y="2939"/>
                  <a:pt x="3102" y="3013"/>
                  <a:pt x="3083" y="3097"/>
                </a:cubicBezTo>
                <a:cubicBezTo>
                  <a:pt x="3063" y="3184"/>
                  <a:pt x="3068" y="3268"/>
                  <a:pt x="3096" y="3351"/>
                </a:cubicBezTo>
                <a:cubicBezTo>
                  <a:pt x="3134" y="3463"/>
                  <a:pt x="3205" y="3549"/>
                  <a:pt x="3307" y="3609"/>
                </a:cubicBezTo>
                <a:cubicBezTo>
                  <a:pt x="3382" y="3654"/>
                  <a:pt x="3465" y="3673"/>
                  <a:pt x="3553" y="3672"/>
                </a:cubicBezTo>
                <a:cubicBezTo>
                  <a:pt x="3632" y="3670"/>
                  <a:pt x="3706" y="3652"/>
                  <a:pt x="3774" y="3612"/>
                </a:cubicBezTo>
                <a:cubicBezTo>
                  <a:pt x="3810" y="3590"/>
                  <a:pt x="3843" y="3561"/>
                  <a:pt x="3876" y="3534"/>
                </a:cubicBezTo>
                <a:cubicBezTo>
                  <a:pt x="3899" y="3517"/>
                  <a:pt x="3922" y="3504"/>
                  <a:pt x="3951" y="3512"/>
                </a:cubicBezTo>
                <a:cubicBezTo>
                  <a:pt x="3984" y="3521"/>
                  <a:pt x="4007" y="3540"/>
                  <a:pt x="4014" y="3576"/>
                </a:cubicBezTo>
                <a:cubicBezTo>
                  <a:pt x="4016" y="3586"/>
                  <a:pt x="4016" y="3597"/>
                  <a:pt x="4016" y="3608"/>
                </a:cubicBezTo>
                <a:cubicBezTo>
                  <a:pt x="4016" y="3905"/>
                  <a:pt x="4016" y="5122"/>
                  <a:pt x="4016" y="5420"/>
                </a:cubicBezTo>
                <a:cubicBezTo>
                  <a:pt x="4016" y="5449"/>
                  <a:pt x="4016" y="5449"/>
                  <a:pt x="3986" y="5449"/>
                </a:cubicBezTo>
                <a:cubicBezTo>
                  <a:pt x="3694" y="5449"/>
                  <a:pt x="2721" y="5448"/>
                  <a:pt x="2428" y="5448"/>
                </a:cubicBezTo>
                <a:cubicBezTo>
                  <a:pt x="2394" y="5448"/>
                  <a:pt x="2357" y="5449"/>
                  <a:pt x="2326" y="5462"/>
                </a:cubicBezTo>
                <a:cubicBezTo>
                  <a:pt x="2261" y="5489"/>
                  <a:pt x="2220" y="5541"/>
                  <a:pt x="2208" y="5614"/>
                </a:cubicBezTo>
                <a:cubicBezTo>
                  <a:pt x="2200" y="5666"/>
                  <a:pt x="2213" y="5715"/>
                  <a:pt x="2241" y="5758"/>
                </a:cubicBezTo>
                <a:cubicBezTo>
                  <a:pt x="2253" y="5777"/>
                  <a:pt x="2273" y="5791"/>
                  <a:pt x="2287" y="5809"/>
                </a:cubicBezTo>
                <a:cubicBezTo>
                  <a:pt x="2359" y="5902"/>
                  <a:pt x="2385" y="6005"/>
                  <a:pt x="2357" y="6121"/>
                </a:cubicBezTo>
                <a:cubicBezTo>
                  <a:pt x="2338" y="6197"/>
                  <a:pt x="2299" y="6260"/>
                  <a:pt x="2240" y="6310"/>
                </a:cubicBezTo>
                <a:cubicBezTo>
                  <a:pt x="2164" y="6374"/>
                  <a:pt x="2075" y="6400"/>
                  <a:pt x="1976" y="6392"/>
                </a:cubicBezTo>
                <a:cubicBezTo>
                  <a:pt x="1875" y="6383"/>
                  <a:pt x="1794" y="6337"/>
                  <a:pt x="1728" y="6261"/>
                </a:cubicBezTo>
                <a:cubicBezTo>
                  <a:pt x="1646" y="6165"/>
                  <a:pt x="1630" y="6056"/>
                  <a:pt x="1663" y="5937"/>
                </a:cubicBezTo>
                <a:cubicBezTo>
                  <a:pt x="1680" y="5876"/>
                  <a:pt x="1712" y="5825"/>
                  <a:pt x="1755" y="5779"/>
                </a:cubicBezTo>
                <a:cubicBezTo>
                  <a:pt x="1824" y="5707"/>
                  <a:pt x="1833" y="5610"/>
                  <a:pt x="1775" y="5529"/>
                </a:cubicBezTo>
                <a:cubicBezTo>
                  <a:pt x="1741" y="5483"/>
                  <a:pt x="1695" y="5452"/>
                  <a:pt x="1635" y="5451"/>
                </a:cubicBezTo>
                <a:cubicBezTo>
                  <a:pt x="1487" y="5450"/>
                  <a:pt x="658" y="5450"/>
                  <a:pt x="509" y="5450"/>
                </a:cubicBezTo>
                <a:cubicBezTo>
                  <a:pt x="504" y="5450"/>
                  <a:pt x="499" y="5450"/>
                  <a:pt x="493" y="5450"/>
                </a:cubicBezTo>
                <a:cubicBezTo>
                  <a:pt x="493" y="5450"/>
                  <a:pt x="493" y="5450"/>
                  <a:pt x="493" y="5450"/>
                </a:cubicBez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0E2E7C6-CBF5-7C23-D941-0528AAFEF31C}"/>
              </a:ext>
            </a:extLst>
          </p:cNvPr>
          <p:cNvSpPr txBox="1"/>
          <p:nvPr/>
        </p:nvSpPr>
        <p:spPr>
          <a:xfrm>
            <a:off x="1858148" y="1952937"/>
            <a:ext cx="130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sis MT Pro" panose="02040504050005020304" pitchFamily="18" charset="0"/>
              </a:rPr>
              <a:t>Logistic Regression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E324FA5-EE66-B520-80E8-B9395419BD2E}"/>
              </a:ext>
            </a:extLst>
          </p:cNvPr>
          <p:cNvSpPr txBox="1"/>
          <p:nvPr/>
        </p:nvSpPr>
        <p:spPr>
          <a:xfrm>
            <a:off x="4844214" y="4721151"/>
            <a:ext cx="130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sis MT Pro" panose="02040504050005020304" pitchFamily="18" charset="0"/>
              </a:rPr>
              <a:t>Decision Tree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1BDA59B-5D0D-0203-693B-022A640D8E0B}"/>
              </a:ext>
            </a:extLst>
          </p:cNvPr>
          <p:cNvSpPr txBox="1"/>
          <p:nvPr/>
        </p:nvSpPr>
        <p:spPr>
          <a:xfrm>
            <a:off x="1858148" y="4660637"/>
            <a:ext cx="130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sis MT Pro" panose="02040504050005020304" pitchFamily="18" charset="0"/>
              </a:rPr>
              <a:t>Random Forest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48FA7E9-33CC-A7FC-35CA-632C4412E4AA}"/>
              </a:ext>
            </a:extLst>
          </p:cNvPr>
          <p:cNvSpPr txBox="1"/>
          <p:nvPr/>
        </p:nvSpPr>
        <p:spPr>
          <a:xfrm>
            <a:off x="4610750" y="1951137"/>
            <a:ext cx="1770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sis MT Pro" panose="02040504050005020304" pitchFamily="18" charset="0"/>
              </a:rPr>
              <a:t>K-Nearest Neighbors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77C0D5-60F6-F2C8-F4C7-2490E31EA479}"/>
              </a:ext>
            </a:extLst>
          </p:cNvPr>
          <p:cNvSpPr txBox="1"/>
          <p:nvPr/>
        </p:nvSpPr>
        <p:spPr>
          <a:xfrm>
            <a:off x="7911994" y="4721150"/>
            <a:ext cx="130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sis MT Pro" panose="02040504050005020304" pitchFamily="18" charset="0"/>
              </a:rPr>
              <a:t>Naive Bayes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ACF76E6-E2AF-C63C-AAA0-E9EAAF510381}"/>
              </a:ext>
            </a:extLst>
          </p:cNvPr>
          <p:cNvSpPr txBox="1"/>
          <p:nvPr/>
        </p:nvSpPr>
        <p:spPr>
          <a:xfrm>
            <a:off x="7637673" y="1858381"/>
            <a:ext cx="1949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sis MT Pro" panose="02040504050005020304" pitchFamily="18" charset="0"/>
              </a:rPr>
              <a:t>eXtreme Gradient Boosting (xgboost) </a:t>
            </a:r>
          </a:p>
        </p:txBody>
      </p:sp>
    </p:spTree>
    <p:extLst>
      <p:ext uri="{BB962C8B-B14F-4D97-AF65-F5344CB8AC3E}">
        <p14:creationId xmlns:p14="http://schemas.microsoft.com/office/powerpoint/2010/main" val="3396151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649BCDD-CBEA-1259-A638-E401CDBE48DC}"/>
              </a:ext>
            </a:extLst>
          </p:cNvPr>
          <p:cNvSpPr txBox="1"/>
          <p:nvPr/>
        </p:nvSpPr>
        <p:spPr>
          <a:xfrm>
            <a:off x="393965" y="965296"/>
            <a:ext cx="2971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Optimisation du modè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le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B011E06-DFC2-8FC1-28C6-64F87896FDB0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Modélisation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769165-2F05-7B69-2B51-6C30EC1E16A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57">
            <a:extLst>
              <a:ext uri="{FF2B5EF4-FFF2-40B4-BE49-F238E27FC236}">
                <a16:creationId xmlns:a16="http://schemas.microsoft.com/office/drawing/2014/main" id="{7A82A0D5-B76D-597D-B3FC-D24E184941C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22</a:t>
            </a:r>
          </a:p>
        </p:txBody>
      </p:sp>
      <p:pic>
        <p:nvPicPr>
          <p:cNvPr id="7" name="Image 6" descr="Une image contenant capture d’écran, multimédia, écran, Appareil électronique&#10;&#10;Description générée automatiquement">
            <a:extLst>
              <a:ext uri="{FF2B5EF4-FFF2-40B4-BE49-F238E27FC236}">
                <a16:creationId xmlns:a16="http://schemas.microsoft.com/office/drawing/2014/main" id="{2D50FF34-0B61-70A9-EAFA-8844645D2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439" y="938702"/>
            <a:ext cx="1675120" cy="167512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3B98644-093D-EB04-06C6-5DD22A460CA5}"/>
              </a:ext>
            </a:extLst>
          </p:cNvPr>
          <p:cNvSpPr txBox="1"/>
          <p:nvPr/>
        </p:nvSpPr>
        <p:spPr>
          <a:xfrm>
            <a:off x="5390743" y="1505161"/>
            <a:ext cx="1410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Mod</a:t>
            </a:r>
            <a:r>
              <a:rPr lang="fr-FR" sz="2200" b="1" dirty="0">
                <a:solidFill>
                  <a:schemeClr val="bg1"/>
                </a:solidFill>
              </a:rPr>
              <a:t>è</a:t>
            </a:r>
            <a:r>
              <a:rPr lang="en-US" sz="2200" b="1" dirty="0">
                <a:solidFill>
                  <a:schemeClr val="bg1"/>
                </a:solidFill>
              </a:rPr>
              <a:t>le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6744DB6-9990-9DCD-1DF5-7434ABCD9E2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095999" y="2613822"/>
            <a:ext cx="0" cy="617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1ECB8449-F3C5-645C-0A5E-F88CCD8F34FF}"/>
              </a:ext>
            </a:extLst>
          </p:cNvPr>
          <p:cNvSpPr txBox="1"/>
          <p:nvPr/>
        </p:nvSpPr>
        <p:spPr>
          <a:xfrm>
            <a:off x="4841136" y="3251222"/>
            <a:ext cx="250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Les hyperparameters</a:t>
            </a:r>
          </a:p>
        </p:txBody>
      </p:sp>
      <p:pic>
        <p:nvPicPr>
          <p:cNvPr id="13" name="Image 1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84BB636E-8F37-1F6F-F586-D8B93D2B8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222" y="3186320"/>
            <a:ext cx="529914" cy="529914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3539AA7-9407-CF59-896E-F593044722EA}"/>
              </a:ext>
            </a:extLst>
          </p:cNvPr>
          <p:cNvCxnSpPr>
            <a:cxnSpLocks/>
          </p:cNvCxnSpPr>
          <p:nvPr/>
        </p:nvCxnSpPr>
        <p:spPr>
          <a:xfrm>
            <a:off x="6095998" y="3712969"/>
            <a:ext cx="1121924" cy="7477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BE769E81-F338-54AF-6CD4-53FD8EF535C9}"/>
              </a:ext>
            </a:extLst>
          </p:cNvPr>
          <p:cNvCxnSpPr>
            <a:cxnSpLocks/>
          </p:cNvCxnSpPr>
          <p:nvPr/>
        </p:nvCxnSpPr>
        <p:spPr>
          <a:xfrm flipH="1">
            <a:off x="5058384" y="3730307"/>
            <a:ext cx="1047344" cy="7477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1BF5E08-051C-AC29-F567-71AB039D8AB5}"/>
              </a:ext>
            </a:extLst>
          </p:cNvPr>
          <p:cNvSpPr/>
          <p:nvPr/>
        </p:nvSpPr>
        <p:spPr>
          <a:xfrm>
            <a:off x="6953015" y="4518135"/>
            <a:ext cx="1626780" cy="815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GridSearch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18122D-919C-302C-6750-DCA59A55E683}"/>
              </a:ext>
            </a:extLst>
          </p:cNvPr>
          <p:cNvSpPr/>
          <p:nvPr/>
        </p:nvSpPr>
        <p:spPr>
          <a:xfrm>
            <a:off x="3020161" y="4518135"/>
            <a:ext cx="2496275" cy="815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RandomizedSearchCV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CDDD783F-A69F-B84C-8980-9CE4B2AE7B10}"/>
              </a:ext>
            </a:extLst>
          </p:cNvPr>
          <p:cNvCxnSpPr>
            <a:cxnSpLocks/>
          </p:cNvCxnSpPr>
          <p:nvPr/>
        </p:nvCxnSpPr>
        <p:spPr>
          <a:xfrm>
            <a:off x="4980562" y="5374085"/>
            <a:ext cx="1274324" cy="791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FE3DE70F-D1D1-9793-E7CF-47E345C02059}"/>
              </a:ext>
            </a:extLst>
          </p:cNvPr>
          <p:cNvCxnSpPr>
            <a:cxnSpLocks/>
          </p:cNvCxnSpPr>
          <p:nvPr/>
        </p:nvCxnSpPr>
        <p:spPr>
          <a:xfrm flipH="1">
            <a:off x="6254886" y="5375988"/>
            <a:ext cx="1057070" cy="791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8753E9E6-4456-50AC-1A29-1F3370353E40}"/>
              </a:ext>
            </a:extLst>
          </p:cNvPr>
          <p:cNvSpPr txBox="1"/>
          <p:nvPr/>
        </p:nvSpPr>
        <p:spPr>
          <a:xfrm>
            <a:off x="4426086" y="6135911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Les meilleurs </a:t>
            </a:r>
            <a:r>
              <a:rPr lang="en-US" sz="2000" dirty="0" err="1">
                <a:latin typeface="Amasis MT Pro" panose="02040504050005020304" pitchFamily="18" charset="0"/>
              </a:rPr>
              <a:t>hyperparam</a:t>
            </a:r>
            <a:r>
              <a:rPr lang="fr-FR" sz="2000" dirty="0">
                <a:latin typeface="Amasis MT Pro" panose="02040504050005020304" pitchFamily="18" charset="0"/>
              </a:rPr>
              <a:t>è</a:t>
            </a:r>
            <a:r>
              <a:rPr lang="en-US" sz="2000" dirty="0">
                <a:latin typeface="Amasis MT Pro" panose="02040504050005020304" pitchFamily="18" charset="0"/>
              </a:rPr>
              <a:t>ters</a:t>
            </a:r>
          </a:p>
        </p:txBody>
      </p:sp>
    </p:spTree>
    <p:extLst>
      <p:ext uri="{BB962C8B-B14F-4D97-AF65-F5344CB8AC3E}">
        <p14:creationId xmlns:p14="http://schemas.microsoft.com/office/powerpoint/2010/main" val="3730185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649BCDD-CBEA-1259-A638-E401CDBE48DC}"/>
              </a:ext>
            </a:extLst>
          </p:cNvPr>
          <p:cNvSpPr txBox="1"/>
          <p:nvPr/>
        </p:nvSpPr>
        <p:spPr>
          <a:xfrm>
            <a:off x="3600856" y="888352"/>
            <a:ext cx="4990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Les mesures de performance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B011E06-DFC2-8FC1-28C6-64F87896FDB0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Évaluation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769165-2F05-7B69-2B51-6C30EC1E16A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57">
            <a:extLst>
              <a:ext uri="{FF2B5EF4-FFF2-40B4-BE49-F238E27FC236}">
                <a16:creationId xmlns:a16="http://schemas.microsoft.com/office/drawing/2014/main" id="{7A82A0D5-B76D-597D-B3FC-D24E184941C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23</a:t>
            </a:r>
          </a:p>
        </p:txBody>
      </p:sp>
      <p:pic>
        <p:nvPicPr>
          <p:cNvPr id="9" name="Image 8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5F4C24C2-9090-7CA5-2611-499668EA4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97" y="1584801"/>
            <a:ext cx="8739806" cy="35046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E72CD1-177B-05F9-49B0-75B4A18F911B}"/>
              </a:ext>
            </a:extLst>
          </p:cNvPr>
          <p:cNvSpPr/>
          <p:nvPr/>
        </p:nvSpPr>
        <p:spPr>
          <a:xfrm>
            <a:off x="9068288" y="5273198"/>
            <a:ext cx="1626780" cy="815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F1-Score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8CADE6-47DF-E9A3-EA02-C22AABACC893}"/>
              </a:ext>
            </a:extLst>
          </p:cNvPr>
          <p:cNvSpPr/>
          <p:nvPr/>
        </p:nvSpPr>
        <p:spPr>
          <a:xfrm>
            <a:off x="1600733" y="5273196"/>
            <a:ext cx="1626780" cy="815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40CEEA-3A8D-8E56-A466-63A459BE5CB5}"/>
              </a:ext>
            </a:extLst>
          </p:cNvPr>
          <p:cNvSpPr/>
          <p:nvPr/>
        </p:nvSpPr>
        <p:spPr>
          <a:xfrm>
            <a:off x="4089918" y="5273196"/>
            <a:ext cx="1626780" cy="815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Precision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80EE3C-F21B-6539-9D9F-358ED37D5ECD}"/>
              </a:ext>
            </a:extLst>
          </p:cNvPr>
          <p:cNvSpPr/>
          <p:nvPr/>
        </p:nvSpPr>
        <p:spPr>
          <a:xfrm>
            <a:off x="6579103" y="5273196"/>
            <a:ext cx="1626780" cy="815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605832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649BCDD-CBEA-1259-A638-E401CDBE48DC}"/>
              </a:ext>
            </a:extLst>
          </p:cNvPr>
          <p:cNvSpPr txBox="1"/>
          <p:nvPr/>
        </p:nvSpPr>
        <p:spPr>
          <a:xfrm>
            <a:off x="3334152" y="956446"/>
            <a:ext cx="4990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Métrique numérique 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B011E06-DFC2-8FC1-28C6-64F87896FDB0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Évaluation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769165-2F05-7B69-2B51-6C30EC1E16A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57">
            <a:extLst>
              <a:ext uri="{FF2B5EF4-FFF2-40B4-BE49-F238E27FC236}">
                <a16:creationId xmlns:a16="http://schemas.microsoft.com/office/drawing/2014/main" id="{7A82A0D5-B76D-597D-B3FC-D24E184941C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24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51D8E555-F46A-EB66-ADB0-297A6F0DF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557262"/>
              </p:ext>
            </p:extLst>
          </p:nvPr>
        </p:nvGraphicFramePr>
        <p:xfrm>
          <a:off x="933041" y="2075284"/>
          <a:ext cx="10325917" cy="4017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231">
                  <a:extLst>
                    <a:ext uri="{9D8B030D-6E8A-4147-A177-3AD203B41FA5}">
                      <a16:colId xmlns:a16="http://schemas.microsoft.com/office/drawing/2014/main" val="3831962314"/>
                    </a:ext>
                  </a:extLst>
                </a:gridCol>
                <a:gridCol w="1281950">
                  <a:extLst>
                    <a:ext uri="{9D8B030D-6E8A-4147-A177-3AD203B41FA5}">
                      <a16:colId xmlns:a16="http://schemas.microsoft.com/office/drawing/2014/main" val="1920254803"/>
                    </a:ext>
                  </a:extLst>
                </a:gridCol>
                <a:gridCol w="1413917">
                  <a:extLst>
                    <a:ext uri="{9D8B030D-6E8A-4147-A177-3AD203B41FA5}">
                      <a16:colId xmlns:a16="http://schemas.microsoft.com/office/drawing/2014/main" val="1718802915"/>
                    </a:ext>
                  </a:extLst>
                </a:gridCol>
                <a:gridCol w="1347935">
                  <a:extLst>
                    <a:ext uri="{9D8B030D-6E8A-4147-A177-3AD203B41FA5}">
                      <a16:colId xmlns:a16="http://schemas.microsoft.com/office/drawing/2014/main" val="3453867685"/>
                    </a:ext>
                  </a:extLst>
                </a:gridCol>
                <a:gridCol w="1300803">
                  <a:extLst>
                    <a:ext uri="{9D8B030D-6E8A-4147-A177-3AD203B41FA5}">
                      <a16:colId xmlns:a16="http://schemas.microsoft.com/office/drawing/2014/main" val="550363756"/>
                    </a:ext>
                  </a:extLst>
                </a:gridCol>
                <a:gridCol w="1770837">
                  <a:extLst>
                    <a:ext uri="{9D8B030D-6E8A-4147-A177-3AD203B41FA5}">
                      <a16:colId xmlns:a16="http://schemas.microsoft.com/office/drawing/2014/main" val="1344728606"/>
                    </a:ext>
                  </a:extLst>
                </a:gridCol>
                <a:gridCol w="1900244">
                  <a:extLst>
                    <a:ext uri="{9D8B030D-6E8A-4147-A177-3AD203B41FA5}">
                      <a16:colId xmlns:a16="http://schemas.microsoft.com/office/drawing/2014/main" val="1272433113"/>
                    </a:ext>
                  </a:extLst>
                </a:gridCol>
              </a:tblGrid>
              <a:tr h="8034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 pitchFamily="18" charset="0"/>
                        </a:rPr>
                        <a:t>XGBoost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 pitchFamily="18" charset="0"/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 pitchFamily="18" charset="0"/>
                        </a:rPr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 pitchFamily="18" charset="0"/>
                        </a:rPr>
                        <a:t>Logistic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latin typeface="Amasis MT Pro" panose="02040504050005020304" pitchFamily="18" charset="0"/>
                        </a:rPr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Amasis MT Pro" panose="02040504050005020304" pitchFamily="18" charset="0"/>
                          <a:ea typeface="+mn-ea"/>
                          <a:cs typeface="+mn-cs"/>
                        </a:rPr>
                        <a:t>Naïve Bayes</a:t>
                      </a:r>
                      <a:endParaRPr lang="en-US" b="1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884943"/>
                  </a:ext>
                </a:extLst>
              </a:tr>
              <a:tr h="80349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b="1" dirty="0">
                          <a:latin typeface="Amasis MT Pro" panose="02040504050005020304" pitchFamily="18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0.931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0.921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129101"/>
                  </a:ext>
                </a:extLst>
              </a:tr>
              <a:tr h="80349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b="1" dirty="0">
                          <a:latin typeface="Amasis MT Pro" panose="02040504050005020304" pitchFamily="18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089242"/>
                  </a:ext>
                </a:extLst>
              </a:tr>
              <a:tr h="80349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b="1" dirty="0">
                          <a:latin typeface="Amasis MT Pro" panose="02040504050005020304" pitchFamily="18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315689"/>
                  </a:ext>
                </a:extLst>
              </a:tr>
              <a:tr h="80349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b="1" dirty="0">
                          <a:latin typeface="Amasis MT Pro" panose="02040504050005020304" pitchFamily="18" charset="0"/>
                        </a:rPr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659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102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B011E06-DFC2-8FC1-28C6-64F87896FDB0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Évaluation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769165-2F05-7B69-2B51-6C30EC1E16A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57">
            <a:extLst>
              <a:ext uri="{FF2B5EF4-FFF2-40B4-BE49-F238E27FC236}">
                <a16:creationId xmlns:a16="http://schemas.microsoft.com/office/drawing/2014/main" id="{7A82A0D5-B76D-597D-B3FC-D24E184941C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25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A3B0BD1-FD97-1468-8C06-DE29B1FA59FF}"/>
              </a:ext>
            </a:extLst>
          </p:cNvPr>
          <p:cNvSpPr txBox="1"/>
          <p:nvPr/>
        </p:nvSpPr>
        <p:spPr>
          <a:xfrm>
            <a:off x="3600856" y="888352"/>
            <a:ext cx="4990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Métrique graphique 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5DB3448-A62D-B277-A9DC-3D123DDF5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31" y="1473127"/>
            <a:ext cx="9809537" cy="5132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1280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B011E06-DFC2-8FC1-28C6-64F87896FDB0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Évaluation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769165-2F05-7B69-2B51-6C30EC1E16A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57">
            <a:extLst>
              <a:ext uri="{FF2B5EF4-FFF2-40B4-BE49-F238E27FC236}">
                <a16:creationId xmlns:a16="http://schemas.microsoft.com/office/drawing/2014/main" id="{7A82A0D5-B76D-597D-B3FC-D24E184941C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26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A3B0BD1-FD97-1468-8C06-DE29B1FA59FF}"/>
              </a:ext>
            </a:extLst>
          </p:cNvPr>
          <p:cNvSpPr txBox="1"/>
          <p:nvPr/>
        </p:nvSpPr>
        <p:spPr>
          <a:xfrm>
            <a:off x="393965" y="872963"/>
            <a:ext cx="3266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Choix du modèle 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444CBF9D-D3DE-647D-78E2-A15933308E4C}"/>
              </a:ext>
            </a:extLst>
          </p:cNvPr>
          <p:cNvSpPr txBox="1"/>
          <p:nvPr/>
        </p:nvSpPr>
        <p:spPr>
          <a:xfrm>
            <a:off x="393965" y="4147942"/>
            <a:ext cx="209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Random Forest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9" name="Image 8" descr="Une image contenant ligne, motif&#10;&#10;Description générée automatiquement">
            <a:extLst>
              <a:ext uri="{FF2B5EF4-FFF2-40B4-BE49-F238E27FC236}">
                <a16:creationId xmlns:a16="http://schemas.microsoft.com/office/drawing/2014/main" id="{919C6D91-6F32-A196-AA3D-A6D6BEACE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4" y="2678365"/>
            <a:ext cx="2278577" cy="1501270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3E34744-3D59-AD2B-608B-47E6E5D9AC36}"/>
              </a:ext>
            </a:extLst>
          </p:cNvPr>
          <p:cNvCxnSpPr>
            <a:cxnSpLocks/>
          </p:cNvCxnSpPr>
          <p:nvPr/>
        </p:nvCxnSpPr>
        <p:spPr>
          <a:xfrm>
            <a:off x="2754543" y="3429000"/>
            <a:ext cx="13699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1AC7769-BD46-64CB-2494-BBFD70992F8F}"/>
              </a:ext>
            </a:extLst>
          </p:cNvPr>
          <p:cNvCxnSpPr>
            <a:cxnSpLocks/>
          </p:cNvCxnSpPr>
          <p:nvPr/>
        </p:nvCxnSpPr>
        <p:spPr>
          <a:xfrm>
            <a:off x="2754537" y="4262336"/>
            <a:ext cx="13699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420787B-81C1-4082-21BA-D78A30CF6E71}"/>
              </a:ext>
            </a:extLst>
          </p:cNvPr>
          <p:cNvCxnSpPr>
            <a:cxnSpLocks/>
          </p:cNvCxnSpPr>
          <p:nvPr/>
        </p:nvCxnSpPr>
        <p:spPr>
          <a:xfrm>
            <a:off x="2754537" y="5098915"/>
            <a:ext cx="13699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614ECC0-CE8B-B969-C262-5109889ED8BE}"/>
              </a:ext>
            </a:extLst>
          </p:cNvPr>
          <p:cNvCxnSpPr>
            <a:cxnSpLocks/>
          </p:cNvCxnSpPr>
          <p:nvPr/>
        </p:nvCxnSpPr>
        <p:spPr>
          <a:xfrm>
            <a:off x="2754536" y="2678365"/>
            <a:ext cx="13699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C1EE277-5252-4D00-215F-0B804E947279}"/>
              </a:ext>
            </a:extLst>
          </p:cNvPr>
          <p:cNvCxnSpPr>
            <a:cxnSpLocks/>
          </p:cNvCxnSpPr>
          <p:nvPr/>
        </p:nvCxnSpPr>
        <p:spPr>
          <a:xfrm>
            <a:off x="2754536" y="1908243"/>
            <a:ext cx="13699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3F8F876-1350-E777-207E-711F965FC499}"/>
              </a:ext>
            </a:extLst>
          </p:cNvPr>
          <p:cNvCxnSpPr>
            <a:cxnSpLocks/>
          </p:cNvCxnSpPr>
          <p:nvPr/>
        </p:nvCxnSpPr>
        <p:spPr>
          <a:xfrm>
            <a:off x="2754536" y="1908243"/>
            <a:ext cx="0" cy="32043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1E79F0B0-4C96-AEB3-D9F7-FC9EB62D142A}"/>
              </a:ext>
            </a:extLst>
          </p:cNvPr>
          <p:cNvSpPr txBox="1"/>
          <p:nvPr/>
        </p:nvSpPr>
        <p:spPr>
          <a:xfrm>
            <a:off x="4224236" y="1723577"/>
            <a:ext cx="216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: 0.928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1CEF228-FD4B-B866-87E7-85097FF6E4C3}"/>
              </a:ext>
            </a:extLst>
          </p:cNvPr>
          <p:cNvSpPr txBox="1"/>
          <p:nvPr/>
        </p:nvSpPr>
        <p:spPr>
          <a:xfrm>
            <a:off x="4224236" y="2474212"/>
            <a:ext cx="216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Precision : 0.94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3A225A6-7AB9-3881-17F1-33352DC6DB5B}"/>
              </a:ext>
            </a:extLst>
          </p:cNvPr>
          <p:cNvSpPr txBox="1"/>
          <p:nvPr/>
        </p:nvSpPr>
        <p:spPr>
          <a:xfrm>
            <a:off x="4224236" y="3244334"/>
            <a:ext cx="188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Recall : 0.97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4FF77D3-81E7-1B26-A948-386442C8BFF2}"/>
              </a:ext>
            </a:extLst>
          </p:cNvPr>
          <p:cNvSpPr txBox="1"/>
          <p:nvPr/>
        </p:nvSpPr>
        <p:spPr>
          <a:xfrm>
            <a:off x="4224236" y="4077670"/>
            <a:ext cx="2050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F1-score : 0.96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A30F13B-C515-AEE9-A92F-35FD0AAE7850}"/>
              </a:ext>
            </a:extLst>
          </p:cNvPr>
          <p:cNvSpPr txBox="1"/>
          <p:nvPr/>
        </p:nvSpPr>
        <p:spPr>
          <a:xfrm>
            <a:off x="4224236" y="4914249"/>
            <a:ext cx="1670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AUC : 0.898 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F2A0FF1D-DE8E-2346-B74C-6441D8A7DD33}"/>
              </a:ext>
            </a:extLst>
          </p:cNvPr>
          <p:cNvSpPr/>
          <p:nvPr/>
        </p:nvSpPr>
        <p:spPr>
          <a:xfrm>
            <a:off x="6507952" y="3348918"/>
            <a:ext cx="2628295" cy="160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F93BF14-3E3D-3B11-4BB0-4D68CF0A13FE}"/>
              </a:ext>
            </a:extLst>
          </p:cNvPr>
          <p:cNvSpPr txBox="1"/>
          <p:nvPr/>
        </p:nvSpPr>
        <p:spPr>
          <a:xfrm>
            <a:off x="9136246" y="3164252"/>
            <a:ext cx="212838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Déployer</a:t>
            </a:r>
            <a:r>
              <a:rPr lang="en-US" sz="25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5043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B011E06-DFC2-8FC1-28C6-64F87896FDB0}"/>
              </a:ext>
            </a:extLst>
          </p:cNvPr>
          <p:cNvSpPr txBox="1"/>
          <p:nvPr/>
        </p:nvSpPr>
        <p:spPr>
          <a:xfrm>
            <a:off x="393965" y="365131"/>
            <a:ext cx="588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dirty="0">
                <a:latin typeface="Amasis MT Pro" panose="02040504050005020304" pitchFamily="18" charset="0"/>
              </a:rPr>
              <a:t>Déploiement</a:t>
            </a:r>
            <a:r>
              <a:rPr lang="en-US" sz="2000" dirty="0"/>
              <a:t> 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769165-2F05-7B69-2B51-6C30EC1E16A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57">
            <a:extLst>
              <a:ext uri="{FF2B5EF4-FFF2-40B4-BE49-F238E27FC236}">
                <a16:creationId xmlns:a16="http://schemas.microsoft.com/office/drawing/2014/main" id="{7A82A0D5-B76D-597D-B3FC-D24E184941C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27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A3B0BD1-FD97-1468-8C06-DE29B1FA59FF}"/>
              </a:ext>
            </a:extLst>
          </p:cNvPr>
          <p:cNvSpPr txBox="1"/>
          <p:nvPr/>
        </p:nvSpPr>
        <p:spPr>
          <a:xfrm>
            <a:off x="3155813" y="885827"/>
            <a:ext cx="5880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Architecture de déploiement </a:t>
            </a:r>
            <a:endParaRPr kumimoji="0" lang="en-GB" sz="30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444CBF9D-D3DE-647D-78E2-A15933308E4C}"/>
              </a:ext>
            </a:extLst>
          </p:cNvPr>
          <p:cNvSpPr txBox="1"/>
          <p:nvPr/>
        </p:nvSpPr>
        <p:spPr>
          <a:xfrm>
            <a:off x="773344" y="1667389"/>
            <a:ext cx="209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Jupyter Notebook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9" name="Image 8" descr="Une image contenant capture d’écran, multimédia, écran, Appareil électronique&#10;&#10;Description générée automatiquement">
            <a:extLst>
              <a:ext uri="{FF2B5EF4-FFF2-40B4-BE49-F238E27FC236}">
                <a16:creationId xmlns:a16="http://schemas.microsoft.com/office/drawing/2014/main" id="{149EB9DC-0D26-980C-FB5A-B952DFA7D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47" y="2036721"/>
            <a:ext cx="1461110" cy="146111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2448F512-44EF-8F23-4F8C-6FDE5E261F45}"/>
              </a:ext>
            </a:extLst>
          </p:cNvPr>
          <p:cNvSpPr txBox="1"/>
          <p:nvPr/>
        </p:nvSpPr>
        <p:spPr>
          <a:xfrm>
            <a:off x="773344" y="3497831"/>
            <a:ext cx="209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Modèle entrain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é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782E921-7190-95C3-9745-801C5A7AF940}"/>
              </a:ext>
            </a:extLst>
          </p:cNvPr>
          <p:cNvCxnSpPr>
            <a:cxnSpLocks/>
          </p:cNvCxnSpPr>
          <p:nvPr/>
        </p:nvCxnSpPr>
        <p:spPr>
          <a:xfrm>
            <a:off x="1796373" y="3867163"/>
            <a:ext cx="0" cy="617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4">
            <a:extLst>
              <a:ext uri="{FF2B5EF4-FFF2-40B4-BE49-F238E27FC236}">
                <a16:creationId xmlns:a16="http://schemas.microsoft.com/office/drawing/2014/main" id="{5D1BB530-7B72-9BE3-F69C-7A348927E5C6}"/>
              </a:ext>
            </a:extLst>
          </p:cNvPr>
          <p:cNvSpPr txBox="1"/>
          <p:nvPr/>
        </p:nvSpPr>
        <p:spPr>
          <a:xfrm>
            <a:off x="748215" y="4484237"/>
            <a:ext cx="2096316" cy="129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Sauvegarder le modèle dans un fichier .pkl 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8D10CA55-5EB9-7504-3469-F4C104B37B65}"/>
              </a:ext>
            </a:extLst>
          </p:cNvPr>
          <p:cNvCxnSpPr>
            <a:cxnSpLocks/>
          </p:cNvCxnSpPr>
          <p:nvPr/>
        </p:nvCxnSpPr>
        <p:spPr>
          <a:xfrm flipV="1">
            <a:off x="2885061" y="3867163"/>
            <a:ext cx="1336743" cy="1328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Image 16" descr="Une image contenant Graphique, Police, cercle, graphisme&#10;&#10;Description générée automatiquement">
            <a:extLst>
              <a:ext uri="{FF2B5EF4-FFF2-40B4-BE49-F238E27FC236}">
                <a16:creationId xmlns:a16="http://schemas.microsoft.com/office/drawing/2014/main" id="{6F64BFD5-22D3-BF4A-EDD9-06DF3339C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52" y="2293547"/>
            <a:ext cx="783241" cy="783241"/>
          </a:xfrm>
          <a:prstGeom prst="rect">
            <a:avLst/>
          </a:prstGeom>
        </p:spPr>
      </p:pic>
      <p:pic>
        <p:nvPicPr>
          <p:cNvPr id="20" name="Image 19" descr="Une image contenant capture d’écran, multimédia, écran, Appareil électronique&#10;&#10;Description générée automatiquement">
            <a:extLst>
              <a:ext uri="{FF2B5EF4-FFF2-40B4-BE49-F238E27FC236}">
                <a16:creationId xmlns:a16="http://schemas.microsoft.com/office/drawing/2014/main" id="{919A8301-B041-3386-5FD4-A7CC06B36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68" y="2036721"/>
            <a:ext cx="1461110" cy="1461110"/>
          </a:xfrm>
          <a:prstGeom prst="rect">
            <a:avLst/>
          </a:prstGeom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40395209-A307-16CD-4361-3B5F45D31895}"/>
              </a:ext>
            </a:extLst>
          </p:cNvPr>
          <p:cNvSpPr txBox="1"/>
          <p:nvPr/>
        </p:nvSpPr>
        <p:spPr>
          <a:xfrm>
            <a:off x="4508765" y="1717299"/>
            <a:ext cx="209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Visual Studio Code 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33" name="Image 32" descr="Une image contenant symbole, Graphique, Bleu électrique, Police&#10;&#10;Description générée automatiquement">
            <a:extLst>
              <a:ext uri="{FF2B5EF4-FFF2-40B4-BE49-F238E27FC236}">
                <a16:creationId xmlns:a16="http://schemas.microsoft.com/office/drawing/2014/main" id="{B62C2FE2-0411-0F4B-0215-2CFCB7E1A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348" y="2363308"/>
            <a:ext cx="611149" cy="611149"/>
          </a:xfrm>
          <a:prstGeom prst="rect">
            <a:avLst/>
          </a:prstGeom>
        </p:spPr>
      </p:pic>
      <p:sp>
        <p:nvSpPr>
          <p:cNvPr id="34" name="TextBox 4">
            <a:extLst>
              <a:ext uri="{FF2B5EF4-FFF2-40B4-BE49-F238E27FC236}">
                <a16:creationId xmlns:a16="http://schemas.microsoft.com/office/drawing/2014/main" id="{EA7EA686-106F-1EE3-DC57-E57087944BF8}"/>
              </a:ext>
            </a:extLst>
          </p:cNvPr>
          <p:cNvSpPr txBox="1"/>
          <p:nvPr/>
        </p:nvSpPr>
        <p:spPr>
          <a:xfrm>
            <a:off x="4353121" y="3497831"/>
            <a:ext cx="240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Prédiction du modèle 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0863FBF4-8389-CEC1-AE99-2F05E28F9E52}"/>
              </a:ext>
            </a:extLst>
          </p:cNvPr>
          <p:cNvCxnSpPr>
            <a:cxnSpLocks/>
          </p:cNvCxnSpPr>
          <p:nvPr/>
        </p:nvCxnSpPr>
        <p:spPr>
          <a:xfrm>
            <a:off x="5402092" y="3867163"/>
            <a:ext cx="0" cy="393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7818357E-699A-7E84-3F09-6192AB6000D4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5556921" y="3867163"/>
            <a:ext cx="1" cy="3847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Image 40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3FC5CD7-47FE-8215-449B-3E91284A2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68" y="4224380"/>
            <a:ext cx="1587235" cy="1587235"/>
          </a:xfrm>
          <a:prstGeom prst="rect">
            <a:avLst/>
          </a:prstGeom>
        </p:spPr>
      </p:pic>
      <p:sp>
        <p:nvSpPr>
          <p:cNvPr id="42" name="TextBox 4">
            <a:extLst>
              <a:ext uri="{FF2B5EF4-FFF2-40B4-BE49-F238E27FC236}">
                <a16:creationId xmlns:a16="http://schemas.microsoft.com/office/drawing/2014/main" id="{6B3F9E99-3549-F3E1-BBF1-10F49FBFA0FB}"/>
              </a:ext>
            </a:extLst>
          </p:cNvPr>
          <p:cNvSpPr txBox="1"/>
          <p:nvPr/>
        </p:nvSpPr>
        <p:spPr>
          <a:xfrm>
            <a:off x="4416184" y="5559685"/>
            <a:ext cx="240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HTTP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REST API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44" name="Image 4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B9E81D4E-6821-A342-802B-EA58DC8DF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728" y="2771651"/>
            <a:ext cx="1712586" cy="1712586"/>
          </a:xfrm>
          <a:prstGeom prst="rect">
            <a:avLst/>
          </a:prstGeom>
        </p:spPr>
      </p:pic>
      <p:sp>
        <p:nvSpPr>
          <p:cNvPr id="45" name="TextBox 4">
            <a:extLst>
              <a:ext uri="{FF2B5EF4-FFF2-40B4-BE49-F238E27FC236}">
                <a16:creationId xmlns:a16="http://schemas.microsoft.com/office/drawing/2014/main" id="{5A69DB12-6D30-3C47-2405-8BB8DD2062E0}"/>
              </a:ext>
            </a:extLst>
          </p:cNvPr>
          <p:cNvSpPr txBox="1"/>
          <p:nvPr/>
        </p:nvSpPr>
        <p:spPr>
          <a:xfrm>
            <a:off x="9799695" y="4763351"/>
            <a:ext cx="17125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Utilisateur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7" name="Connecteur : en angle 46">
            <a:extLst>
              <a:ext uri="{FF2B5EF4-FFF2-40B4-BE49-F238E27FC236}">
                <a16:creationId xmlns:a16="http://schemas.microsoft.com/office/drawing/2014/main" id="{C18B4889-EF48-F2DF-D5C1-4206979D56DE}"/>
              </a:ext>
            </a:extLst>
          </p:cNvPr>
          <p:cNvCxnSpPr>
            <a:cxnSpLocks/>
            <a:stCxn id="45" idx="1"/>
            <a:endCxn id="42" idx="3"/>
          </p:cNvCxnSpPr>
          <p:nvPr/>
        </p:nvCxnSpPr>
        <p:spPr>
          <a:xfrm rot="10800000" flipV="1">
            <a:off x="6823785" y="4978795"/>
            <a:ext cx="2975910" cy="904056"/>
          </a:xfrm>
          <a:prstGeom prst="bentConnector3">
            <a:avLst>
              <a:gd name="adj1" fmla="val 12082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795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B011E06-DFC2-8FC1-28C6-64F87896FDB0}"/>
              </a:ext>
            </a:extLst>
          </p:cNvPr>
          <p:cNvSpPr txBox="1"/>
          <p:nvPr/>
        </p:nvSpPr>
        <p:spPr>
          <a:xfrm>
            <a:off x="393965" y="365131"/>
            <a:ext cx="588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dirty="0">
                <a:latin typeface="Amasis MT Pro" panose="02040504050005020304" pitchFamily="18" charset="0"/>
              </a:rPr>
              <a:t>Déploiement</a:t>
            </a:r>
            <a:r>
              <a:rPr lang="en-US" sz="2000" dirty="0"/>
              <a:t> 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769165-2F05-7B69-2B51-6C30EC1E16A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57">
            <a:extLst>
              <a:ext uri="{FF2B5EF4-FFF2-40B4-BE49-F238E27FC236}">
                <a16:creationId xmlns:a16="http://schemas.microsoft.com/office/drawing/2014/main" id="{7A82A0D5-B76D-597D-B3FC-D24E184941C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28</a:t>
            </a:r>
          </a:p>
        </p:txBody>
      </p:sp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D57ADB17-EBC9-9BA4-DC92-36745B913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4" y="922715"/>
            <a:ext cx="10325915" cy="580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82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B011E06-DFC2-8FC1-28C6-64F87896FDB0}"/>
              </a:ext>
            </a:extLst>
          </p:cNvPr>
          <p:cNvSpPr txBox="1"/>
          <p:nvPr/>
        </p:nvSpPr>
        <p:spPr>
          <a:xfrm>
            <a:off x="393965" y="365131"/>
            <a:ext cx="588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dirty="0">
                <a:latin typeface="Amasis MT Pro" panose="02040504050005020304" pitchFamily="18" charset="0"/>
              </a:rPr>
              <a:t>Déploiement</a:t>
            </a:r>
            <a:r>
              <a:rPr lang="en-US" sz="2000" dirty="0"/>
              <a:t> 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769165-2F05-7B69-2B51-6C30EC1E16A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57">
            <a:extLst>
              <a:ext uri="{FF2B5EF4-FFF2-40B4-BE49-F238E27FC236}">
                <a16:creationId xmlns:a16="http://schemas.microsoft.com/office/drawing/2014/main" id="{7A82A0D5-B76D-597D-B3FC-D24E184941C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29</a:t>
            </a: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548000D5-0474-31EE-3638-B6C914A89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5" y="917375"/>
            <a:ext cx="10284414" cy="57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94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8">
            <a:extLst>
              <a:ext uri="{FF2B5EF4-FFF2-40B4-BE49-F238E27FC236}">
                <a16:creationId xmlns:a16="http://schemas.microsoft.com/office/drawing/2014/main" id="{F67FAA11-80B7-30BB-F7B9-A1B35F4C68A7}"/>
              </a:ext>
            </a:extLst>
          </p:cNvPr>
          <p:cNvSpPr txBox="1"/>
          <p:nvPr/>
        </p:nvSpPr>
        <p:spPr>
          <a:xfrm>
            <a:off x="4934064" y="2998113"/>
            <a:ext cx="72579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Introduction g</a:t>
            </a:r>
            <a:r>
              <a:rPr kumimoji="0" lang="fr-FR" sz="5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é</a:t>
            </a:r>
            <a:r>
              <a:rPr kumimoji="0" lang="en-US" sz="5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n</a:t>
            </a:r>
            <a:r>
              <a:rPr kumimoji="0" lang="fr-FR" sz="5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é</a:t>
            </a:r>
            <a:r>
              <a:rPr kumimoji="0" lang="en-US" sz="5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rale</a:t>
            </a:r>
            <a:endParaRPr kumimoji="0" lang="en-GB" sz="5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9C627B-C5E5-83BB-6FC0-16F9017ED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47726">
            <a:off x="-2211604" y="1234700"/>
            <a:ext cx="9905506" cy="506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57">
            <a:extLst>
              <a:ext uri="{FF2B5EF4-FFF2-40B4-BE49-F238E27FC236}">
                <a16:creationId xmlns:a16="http://schemas.microsoft.com/office/drawing/2014/main" id="{95E668EF-E94B-37B5-E7AC-781FDEF2310B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63323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B011E06-DFC2-8FC1-28C6-64F87896FDB0}"/>
              </a:ext>
            </a:extLst>
          </p:cNvPr>
          <p:cNvSpPr txBox="1"/>
          <p:nvPr/>
        </p:nvSpPr>
        <p:spPr>
          <a:xfrm>
            <a:off x="393965" y="365131"/>
            <a:ext cx="588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dirty="0">
                <a:latin typeface="Amasis MT Pro" panose="02040504050005020304" pitchFamily="18" charset="0"/>
              </a:rPr>
              <a:t>Déploiement</a:t>
            </a:r>
            <a:r>
              <a:rPr lang="en-US" sz="2000" dirty="0"/>
              <a:t> 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769165-2F05-7B69-2B51-6C30EC1E16A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57">
            <a:extLst>
              <a:ext uri="{FF2B5EF4-FFF2-40B4-BE49-F238E27FC236}">
                <a16:creationId xmlns:a16="http://schemas.microsoft.com/office/drawing/2014/main" id="{7A82A0D5-B76D-597D-B3FC-D24E184941C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30</a:t>
            </a:r>
          </a:p>
        </p:txBody>
      </p:sp>
      <p:pic>
        <p:nvPicPr>
          <p:cNvPr id="6" name="Image 5" descr="Une image contenant texte, capture d’écran, logiciel, Système d’exploitation&#10;&#10;Description générée automatiquement">
            <a:extLst>
              <a:ext uri="{FF2B5EF4-FFF2-40B4-BE49-F238E27FC236}">
                <a16:creationId xmlns:a16="http://schemas.microsoft.com/office/drawing/2014/main" id="{043938B9-4D82-8481-F3C5-BACAD204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5" y="942368"/>
            <a:ext cx="10325916" cy="58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22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B011E06-DFC2-8FC1-28C6-64F87896FDB0}"/>
              </a:ext>
            </a:extLst>
          </p:cNvPr>
          <p:cNvSpPr txBox="1"/>
          <p:nvPr/>
        </p:nvSpPr>
        <p:spPr>
          <a:xfrm>
            <a:off x="393965" y="365131"/>
            <a:ext cx="588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dirty="0">
                <a:latin typeface="Amasis MT Pro" panose="02040504050005020304" pitchFamily="18" charset="0"/>
              </a:rPr>
              <a:t>Déploiement</a:t>
            </a:r>
            <a:r>
              <a:rPr lang="en-US" sz="2000" dirty="0"/>
              <a:t> 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769165-2F05-7B69-2B51-6C30EC1E16A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57">
            <a:extLst>
              <a:ext uri="{FF2B5EF4-FFF2-40B4-BE49-F238E27FC236}">
                <a16:creationId xmlns:a16="http://schemas.microsoft.com/office/drawing/2014/main" id="{7A82A0D5-B76D-597D-B3FC-D24E184941C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31</a:t>
            </a:r>
          </a:p>
        </p:txBody>
      </p:sp>
      <p:pic>
        <p:nvPicPr>
          <p:cNvPr id="6" name="Image 5" descr="Une image contenant texte, capture d’écran, logiciel, Système d’exploitation&#10;&#10;Description générée automatiquement">
            <a:extLst>
              <a:ext uri="{FF2B5EF4-FFF2-40B4-BE49-F238E27FC236}">
                <a16:creationId xmlns:a16="http://schemas.microsoft.com/office/drawing/2014/main" id="{F2637D2A-005C-46D6-7EF3-1D8C6BC37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5" y="946558"/>
            <a:ext cx="10325916" cy="58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68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B011E06-DFC2-8FC1-28C6-64F87896FDB0}"/>
              </a:ext>
            </a:extLst>
          </p:cNvPr>
          <p:cNvSpPr txBox="1"/>
          <p:nvPr/>
        </p:nvSpPr>
        <p:spPr>
          <a:xfrm>
            <a:off x="393965" y="365131"/>
            <a:ext cx="588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dirty="0">
                <a:latin typeface="Amasis MT Pro" panose="02040504050005020304" pitchFamily="18" charset="0"/>
              </a:rPr>
              <a:t>Déploiement</a:t>
            </a:r>
            <a:r>
              <a:rPr lang="en-US" sz="2000" dirty="0"/>
              <a:t> 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769165-2F05-7B69-2B51-6C30EC1E16A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57">
            <a:extLst>
              <a:ext uri="{FF2B5EF4-FFF2-40B4-BE49-F238E27FC236}">
                <a16:creationId xmlns:a16="http://schemas.microsoft.com/office/drawing/2014/main" id="{7A82A0D5-B76D-597D-B3FC-D24E184941C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32</a:t>
            </a:r>
          </a:p>
        </p:txBody>
      </p:sp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03A88A8E-97E3-3205-ADF7-4CE3717CA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5" y="947532"/>
            <a:ext cx="10325916" cy="58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91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795365-7954-752B-996E-726DE1B43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47726">
            <a:off x="-2182421" y="1224974"/>
            <a:ext cx="9905506" cy="506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8">
            <a:extLst>
              <a:ext uri="{FF2B5EF4-FFF2-40B4-BE49-F238E27FC236}">
                <a16:creationId xmlns:a16="http://schemas.microsoft.com/office/drawing/2014/main" id="{A03AEC83-8B0F-6DF3-5749-52FDF335230C}"/>
              </a:ext>
            </a:extLst>
          </p:cNvPr>
          <p:cNvSpPr txBox="1"/>
          <p:nvPr/>
        </p:nvSpPr>
        <p:spPr>
          <a:xfrm>
            <a:off x="4854102" y="2967335"/>
            <a:ext cx="7188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latin typeface="Amasis MT Pro" panose="02040504050005020304" pitchFamily="18" charset="0"/>
              </a:rPr>
              <a:t>Conclusion et perspectives   </a:t>
            </a:r>
            <a:endParaRPr kumimoji="0" lang="en-GB" sz="5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" name="Oval 57">
            <a:extLst>
              <a:ext uri="{FF2B5EF4-FFF2-40B4-BE49-F238E27FC236}">
                <a16:creationId xmlns:a16="http://schemas.microsoft.com/office/drawing/2014/main" id="{163910A0-D9C9-D48B-FBF6-4AE51EB89736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368702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DF668B14-F5F0-69F1-999F-84B167F01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90" y="1716931"/>
            <a:ext cx="1297021" cy="1297021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3A164F1-022D-A409-A10C-6CC8CD4A1154}"/>
              </a:ext>
            </a:extLst>
          </p:cNvPr>
          <p:cNvSpPr txBox="1"/>
          <p:nvPr/>
        </p:nvSpPr>
        <p:spPr>
          <a:xfrm>
            <a:off x="393965" y="365131"/>
            <a:ext cx="588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Conclusion et perspectives   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C8679B2-2F83-912C-AAD2-5C0F2AB4D36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Oval 57">
            <a:extLst>
              <a:ext uri="{FF2B5EF4-FFF2-40B4-BE49-F238E27FC236}">
                <a16:creationId xmlns:a16="http://schemas.microsoft.com/office/drawing/2014/main" id="{59919107-C08D-3709-FB57-18EECFBC291D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34</a:t>
            </a:r>
          </a:p>
        </p:txBody>
      </p:sp>
      <p:pic>
        <p:nvPicPr>
          <p:cNvPr id="8" name="Image 7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9891853-405F-A374-994B-F4909660C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90" y="3429000"/>
            <a:ext cx="1297021" cy="1297021"/>
          </a:xfrm>
          <a:prstGeom prst="rect">
            <a:avLst/>
          </a:prstGeom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29FFF679-2CF8-2BBD-D61B-47BD62D47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90" y="5141069"/>
            <a:ext cx="1297021" cy="1297021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0F750A60-9C3F-4AF3-2D6D-02A476252512}"/>
              </a:ext>
            </a:extLst>
          </p:cNvPr>
          <p:cNvSpPr txBox="1"/>
          <p:nvPr/>
        </p:nvSpPr>
        <p:spPr>
          <a:xfrm>
            <a:off x="866806" y="980235"/>
            <a:ext cx="1416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Conclusion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DD00760-A269-91D1-B5EE-707C69B227B9}"/>
              </a:ext>
            </a:extLst>
          </p:cNvPr>
          <p:cNvSpPr txBox="1"/>
          <p:nvPr/>
        </p:nvSpPr>
        <p:spPr>
          <a:xfrm>
            <a:off x="2366572" y="2045034"/>
            <a:ext cx="2898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Atteindre les objectifs fixés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11600B-87F0-10F7-E27F-50C4D1501FC5}"/>
              </a:ext>
            </a:extLst>
          </p:cNvPr>
          <p:cNvSpPr txBox="1"/>
          <p:nvPr/>
        </p:nvSpPr>
        <p:spPr>
          <a:xfrm>
            <a:off x="2366572" y="3614386"/>
            <a:ext cx="3501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Amasis MT Pro" panose="02040504050005020304" pitchFamily="18" charset="0"/>
              </a:rPr>
              <a:t>Améliorer nos compétences dans le domaine de </a:t>
            </a:r>
          </a:p>
          <a:p>
            <a:r>
              <a:rPr lang="fr-FR" dirty="0">
                <a:latin typeface="Amasis MT Pro" panose="02040504050005020304" pitchFamily="18" charset="0"/>
              </a:rPr>
              <a:t>l’intelligence artificielle </a:t>
            </a:r>
            <a:endParaRPr lang="en-US" dirty="0">
              <a:latin typeface="Amasis MT Pro" panose="02040504050005020304" pitchFamily="18" charset="0"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ED846E8-20BC-EE0E-2D8C-1BF93B1D7CFF}"/>
              </a:ext>
            </a:extLst>
          </p:cNvPr>
          <p:cNvCxnSpPr>
            <a:cxnSpLocks/>
          </p:cNvCxnSpPr>
          <p:nvPr/>
        </p:nvCxnSpPr>
        <p:spPr>
          <a:xfrm>
            <a:off x="6011694" y="1064304"/>
            <a:ext cx="0" cy="55836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AB9413E9-8380-6728-B6C7-7FD2D943B852}"/>
              </a:ext>
            </a:extLst>
          </p:cNvPr>
          <p:cNvSpPr txBox="1"/>
          <p:nvPr/>
        </p:nvSpPr>
        <p:spPr>
          <a:xfrm>
            <a:off x="2366572" y="5737736"/>
            <a:ext cx="3324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Découvrir la vie professionnelle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29C855DC-ACCC-7D44-06FC-D681D18DEDBA}"/>
              </a:ext>
            </a:extLst>
          </p:cNvPr>
          <p:cNvSpPr txBox="1"/>
          <p:nvPr/>
        </p:nvSpPr>
        <p:spPr>
          <a:xfrm>
            <a:off x="6089918" y="982200"/>
            <a:ext cx="162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Perspectives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7F7BF8B2-A2ED-43FE-0499-64D3AD838EB5}"/>
              </a:ext>
            </a:extLst>
          </p:cNvPr>
          <p:cNvCxnSpPr>
            <a:cxnSpLocks/>
          </p:cNvCxnSpPr>
          <p:nvPr/>
        </p:nvCxnSpPr>
        <p:spPr>
          <a:xfrm>
            <a:off x="6424711" y="3406361"/>
            <a:ext cx="43190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6CC96F4-193C-2592-D26D-CDF3886E655C}"/>
              </a:ext>
            </a:extLst>
          </p:cNvPr>
          <p:cNvCxnSpPr>
            <a:cxnSpLocks/>
          </p:cNvCxnSpPr>
          <p:nvPr/>
        </p:nvCxnSpPr>
        <p:spPr>
          <a:xfrm>
            <a:off x="6424711" y="5843082"/>
            <a:ext cx="51803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28B72177-1D3E-DB2B-056D-1CD907526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382" y="1681372"/>
            <a:ext cx="822659" cy="822659"/>
          </a:xfrm>
          <a:prstGeom prst="rect">
            <a:avLst/>
          </a:prstGeom>
        </p:spPr>
      </p:pic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EDEFB14-6921-3E6E-3BEE-7E6503B0AA87}"/>
              </a:ext>
            </a:extLst>
          </p:cNvPr>
          <p:cNvCxnSpPr>
            <a:cxnSpLocks/>
          </p:cNvCxnSpPr>
          <p:nvPr/>
        </p:nvCxnSpPr>
        <p:spPr>
          <a:xfrm flipH="1">
            <a:off x="6424712" y="2522092"/>
            <a:ext cx="1" cy="359752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510DEF9C-31D3-EB7A-711E-1BB333C62C9A}"/>
              </a:ext>
            </a:extLst>
          </p:cNvPr>
          <p:cNvSpPr txBox="1"/>
          <p:nvPr/>
        </p:nvSpPr>
        <p:spPr>
          <a:xfrm>
            <a:off x="6464059" y="2760030"/>
            <a:ext cx="4466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Amasis MT Pro" panose="02040504050005020304" pitchFamily="18" charset="0"/>
              </a:rPr>
              <a:t>Analyser les mots répétés dans les appels au service client. 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EFC92EA-0371-EA51-C650-CAE8EAB4688C}"/>
              </a:ext>
            </a:extLst>
          </p:cNvPr>
          <p:cNvSpPr txBox="1"/>
          <p:nvPr/>
        </p:nvSpPr>
        <p:spPr>
          <a:xfrm>
            <a:off x="6464059" y="4937641"/>
            <a:ext cx="5335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Amasis MT Pro" panose="02040504050005020304" pitchFamily="18" charset="0"/>
              </a:rPr>
              <a:t>Analyser les sentiments à partir des enquêtes</a:t>
            </a:r>
          </a:p>
          <a:p>
            <a:r>
              <a:rPr lang="fr-FR" dirty="0">
                <a:latin typeface="Amasis MT Pro" panose="02040504050005020304" pitchFamily="18" charset="0"/>
              </a:rPr>
              <a:t>de satisfaction et des commentaires sur les réseaux sociaux. </a:t>
            </a:r>
            <a:endParaRPr lang="en-US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976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795365-7954-752B-996E-726DE1B43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47726">
            <a:off x="-2182421" y="1224974"/>
            <a:ext cx="9905506" cy="506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8">
            <a:extLst>
              <a:ext uri="{FF2B5EF4-FFF2-40B4-BE49-F238E27FC236}">
                <a16:creationId xmlns:a16="http://schemas.microsoft.com/office/drawing/2014/main" id="{A03AEC83-8B0F-6DF3-5749-52FDF335230C}"/>
              </a:ext>
            </a:extLst>
          </p:cNvPr>
          <p:cNvSpPr txBox="1"/>
          <p:nvPr/>
        </p:nvSpPr>
        <p:spPr>
          <a:xfrm>
            <a:off x="4854102" y="2967335"/>
            <a:ext cx="7188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latin typeface="Amasis MT Pro" panose="02040504050005020304" pitchFamily="18" charset="0"/>
              </a:rPr>
              <a:t>Merci de votre attention</a:t>
            </a:r>
            <a:endParaRPr kumimoji="0" lang="en-GB" sz="5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" name="Oval 57">
            <a:extLst>
              <a:ext uri="{FF2B5EF4-FFF2-40B4-BE49-F238E27FC236}">
                <a16:creationId xmlns:a16="http://schemas.microsoft.com/office/drawing/2014/main" id="{163910A0-D9C9-D48B-FBF6-4AE51EB89736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35</a:t>
            </a:r>
            <a:endParaRPr lang="en-US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4591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9072B26A-07F9-841E-CF33-17EC064F9B59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4">
            <a:extLst>
              <a:ext uri="{FF2B5EF4-FFF2-40B4-BE49-F238E27FC236}">
                <a16:creationId xmlns:a16="http://schemas.microsoft.com/office/drawing/2014/main" id="{7B324AAB-ED73-A6FF-5B9C-013D44E5E7E8}"/>
              </a:ext>
            </a:extLst>
          </p:cNvPr>
          <p:cNvSpPr txBox="1"/>
          <p:nvPr/>
        </p:nvSpPr>
        <p:spPr>
          <a:xfrm>
            <a:off x="393965" y="365131"/>
            <a:ext cx="398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Introduction</a:t>
            </a:r>
          </a:p>
        </p:txBody>
      </p:sp>
      <p:sp>
        <p:nvSpPr>
          <p:cNvPr id="6" name="Oval 57">
            <a:extLst>
              <a:ext uri="{FF2B5EF4-FFF2-40B4-BE49-F238E27FC236}">
                <a16:creationId xmlns:a16="http://schemas.microsoft.com/office/drawing/2014/main" id="{933A02CE-B322-58E4-38DE-4DE13B4F511D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8" name="Image 7" descr="Une image contenant capture d’écran, dessin humoristique, conception&#10;&#10;Description générée automatiquement">
            <a:extLst>
              <a:ext uri="{FF2B5EF4-FFF2-40B4-BE49-F238E27FC236}">
                <a16:creationId xmlns:a16="http://schemas.microsoft.com/office/drawing/2014/main" id="{FF9ABD47-5D8E-28A6-5672-241809698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949" y="882597"/>
            <a:ext cx="7922102" cy="4571117"/>
          </a:xfrm>
          <a:prstGeom prst="rect">
            <a:avLst/>
          </a:prstGeom>
        </p:spPr>
      </p:pic>
      <p:sp>
        <p:nvSpPr>
          <p:cNvPr id="11" name="TextBox 28">
            <a:extLst>
              <a:ext uri="{FF2B5EF4-FFF2-40B4-BE49-F238E27FC236}">
                <a16:creationId xmlns:a16="http://schemas.microsoft.com/office/drawing/2014/main" id="{4FE7E20B-9B50-D851-5105-9D6F46FC03A2}"/>
              </a:ext>
            </a:extLst>
          </p:cNvPr>
          <p:cNvSpPr txBox="1"/>
          <p:nvPr/>
        </p:nvSpPr>
        <p:spPr>
          <a:xfrm>
            <a:off x="2378141" y="5854231"/>
            <a:ext cx="79221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500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Impact considérable sur le taux de résiliation des clients</a:t>
            </a:r>
            <a:endParaRPr kumimoji="0" lang="en-GB" sz="25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BC090ABC-2A2D-0115-9D17-334E34C4E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83" y="5598587"/>
            <a:ext cx="988343" cy="98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52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olice, Graphique, logo, conception&#10;&#10;Description générée automatiquement">
            <a:extLst>
              <a:ext uri="{FF2B5EF4-FFF2-40B4-BE49-F238E27FC236}">
                <a16:creationId xmlns:a16="http://schemas.microsoft.com/office/drawing/2014/main" id="{5FAED42B-7F26-2F20-1D96-660250FAF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004" y="2330697"/>
            <a:ext cx="3762996" cy="2983194"/>
          </a:xfrm>
          <a:prstGeom prst="rect">
            <a:avLst/>
          </a:prstGeom>
        </p:spPr>
      </p:pic>
      <p:pic>
        <p:nvPicPr>
          <p:cNvPr id="5" name="Image 4" descr="Une image contenant oiseau&#10;&#10;Description générée automatiquement">
            <a:extLst>
              <a:ext uri="{FF2B5EF4-FFF2-40B4-BE49-F238E27FC236}">
                <a16:creationId xmlns:a16="http://schemas.microsoft.com/office/drawing/2014/main" id="{8850BDA8-AFA4-9EA7-1B26-F106EEBB6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17" y="1151720"/>
            <a:ext cx="5089729" cy="5341147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D78D722-2BF4-7EA1-B937-A323D6A396E4}"/>
              </a:ext>
            </a:extLst>
          </p:cNvPr>
          <p:cNvCxnSpPr>
            <a:endCxn id="3" idx="1"/>
          </p:cNvCxnSpPr>
          <p:nvPr/>
        </p:nvCxnSpPr>
        <p:spPr>
          <a:xfrm>
            <a:off x="6420255" y="3822294"/>
            <a:ext cx="20087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4">
            <a:extLst>
              <a:ext uri="{FF2B5EF4-FFF2-40B4-BE49-F238E27FC236}">
                <a16:creationId xmlns:a16="http://schemas.microsoft.com/office/drawing/2014/main" id="{889B6A2F-0FEC-5DC4-A235-3C2DD18D0465}"/>
              </a:ext>
            </a:extLst>
          </p:cNvPr>
          <p:cNvSpPr txBox="1"/>
          <p:nvPr/>
        </p:nvSpPr>
        <p:spPr>
          <a:xfrm>
            <a:off x="393965" y="365131"/>
            <a:ext cx="398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Introduction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D406A93-8501-06D6-39A5-34A5135A1A41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val 57">
            <a:extLst>
              <a:ext uri="{FF2B5EF4-FFF2-40B4-BE49-F238E27FC236}">
                <a16:creationId xmlns:a16="http://schemas.microsoft.com/office/drawing/2014/main" id="{30955B1A-B7A5-8D80-F84F-FCD4CF1ADBA9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5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333624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282E5F-BF87-1D98-8C15-92CFEC97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47726">
            <a:off x="-2182421" y="1224974"/>
            <a:ext cx="9905506" cy="506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57">
            <a:extLst>
              <a:ext uri="{FF2B5EF4-FFF2-40B4-BE49-F238E27FC236}">
                <a16:creationId xmlns:a16="http://schemas.microsoft.com/office/drawing/2014/main" id="{C2909841-F534-626A-D8B0-491651765302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6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" name="Arrow: Chevron 1">
            <a:extLst>
              <a:ext uri="{FF2B5EF4-FFF2-40B4-BE49-F238E27FC236}">
                <a16:creationId xmlns:a16="http://schemas.microsoft.com/office/drawing/2014/main" id="{33B15951-B9F1-BBA6-06E4-AA44E3709BB2}"/>
              </a:ext>
            </a:extLst>
          </p:cNvPr>
          <p:cNvSpPr/>
          <p:nvPr/>
        </p:nvSpPr>
        <p:spPr>
          <a:xfrm>
            <a:off x="4653733" y="4212234"/>
            <a:ext cx="3199320" cy="1440223"/>
          </a:xfrm>
          <a:prstGeom prst="chevr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atin typeface="Amasis MT Pro" panose="02040504050005020304" pitchFamily="18" charset="0"/>
              </a:rPr>
              <a:t>Présentation de l’organisme d’accueil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" name="Arrow: Chevron 1">
            <a:extLst>
              <a:ext uri="{FF2B5EF4-FFF2-40B4-BE49-F238E27FC236}">
                <a16:creationId xmlns:a16="http://schemas.microsoft.com/office/drawing/2014/main" id="{6F6F9780-7F28-A2D1-8BE5-94D46F5165D1}"/>
              </a:ext>
            </a:extLst>
          </p:cNvPr>
          <p:cNvSpPr/>
          <p:nvPr/>
        </p:nvSpPr>
        <p:spPr>
          <a:xfrm>
            <a:off x="6921325" y="4212234"/>
            <a:ext cx="3046859" cy="1440223"/>
          </a:xfrm>
          <a:prstGeom prst="chevr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atin typeface="Amasis MT Pro" panose="02040504050005020304" pitchFamily="18" charset="0"/>
              </a:rPr>
              <a:t>Problématique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Arrow: Chevron 1">
            <a:extLst>
              <a:ext uri="{FF2B5EF4-FFF2-40B4-BE49-F238E27FC236}">
                <a16:creationId xmlns:a16="http://schemas.microsoft.com/office/drawing/2014/main" id="{294C25E7-DB3A-F52C-30C4-12111BAB56DA}"/>
              </a:ext>
            </a:extLst>
          </p:cNvPr>
          <p:cNvSpPr/>
          <p:nvPr/>
        </p:nvSpPr>
        <p:spPr>
          <a:xfrm>
            <a:off x="9091078" y="4212233"/>
            <a:ext cx="2926945" cy="1440223"/>
          </a:xfrm>
          <a:prstGeom prst="chevr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atin typeface="Amasis MT Pro" panose="02040504050005020304" pitchFamily="18" charset="0"/>
              </a:rPr>
              <a:t>  Solution propos</a:t>
            </a:r>
            <a:r>
              <a:rPr lang="fr-FR" sz="1800" dirty="0">
                <a:latin typeface="Amasis MT Pro" panose="02040504050005020304" pitchFamily="18" charset="0"/>
              </a:rPr>
              <a:t>ée</a:t>
            </a:r>
            <a:r>
              <a:rPr lang="en-US" sz="1800" dirty="0">
                <a:latin typeface="Amasis MT Pro" panose="02040504050005020304" pitchFamily="18" charset="0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903345E9-63CC-6E6A-F5B3-64410A499C13}"/>
              </a:ext>
            </a:extLst>
          </p:cNvPr>
          <p:cNvSpPr txBox="1"/>
          <p:nvPr/>
        </p:nvSpPr>
        <p:spPr>
          <a:xfrm>
            <a:off x="4760087" y="2505670"/>
            <a:ext cx="7257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Cadre du projet </a:t>
            </a:r>
            <a:endParaRPr kumimoji="0" lang="en-GB" sz="5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65153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D25CDC2F-E233-6174-BE1D-E10483BE38E2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Présentation de l’organisme d’accueil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489C1830-FB25-FC49-7364-4C4BDA840D9B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57">
            <a:extLst>
              <a:ext uri="{FF2B5EF4-FFF2-40B4-BE49-F238E27FC236}">
                <a16:creationId xmlns:a16="http://schemas.microsoft.com/office/drawing/2014/main" id="{5C04D588-F8AD-2A37-901B-1E3A3BF8E5F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7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8" name="Image 7" descr="Une image contenant Graphique, logo, Caractère coloré, Police&#10;&#10;Description générée automatiquement">
            <a:extLst>
              <a:ext uri="{FF2B5EF4-FFF2-40B4-BE49-F238E27FC236}">
                <a16:creationId xmlns:a16="http://schemas.microsoft.com/office/drawing/2014/main" id="{504076A1-DF9C-2F15-7C7D-915E2EF0B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935" y="2735520"/>
            <a:ext cx="1966130" cy="1386960"/>
          </a:xfrm>
          <a:prstGeom prst="rect">
            <a:avLst/>
          </a:prstGeom>
        </p:spPr>
      </p:pic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E0E00A5E-FD6A-ECE1-A19D-BB5A6FCC46E9}"/>
              </a:ext>
            </a:extLst>
          </p:cNvPr>
          <p:cNvCxnSpPr>
            <a:cxnSpLocks/>
          </p:cNvCxnSpPr>
          <p:nvPr/>
        </p:nvCxnSpPr>
        <p:spPr>
          <a:xfrm>
            <a:off x="6546713" y="4035961"/>
            <a:ext cx="3281465" cy="253091"/>
          </a:xfrm>
          <a:prstGeom prst="bentConnector3">
            <a:avLst>
              <a:gd name="adj1" fmla="val -9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C03AB73C-4511-170D-88C1-7819AE78E5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84657" y="4025392"/>
            <a:ext cx="3747054" cy="274230"/>
          </a:xfrm>
          <a:prstGeom prst="bentConnector3">
            <a:avLst>
              <a:gd name="adj1" fmla="val 482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314E03D8-C719-BFB9-08BF-8B2322233C52}"/>
              </a:ext>
            </a:extLst>
          </p:cNvPr>
          <p:cNvCxnSpPr>
            <a:cxnSpLocks/>
          </p:cNvCxnSpPr>
          <p:nvPr/>
        </p:nvCxnSpPr>
        <p:spPr>
          <a:xfrm flipV="1">
            <a:off x="6274340" y="2305455"/>
            <a:ext cx="4137498" cy="710439"/>
          </a:xfrm>
          <a:prstGeom prst="bentConnector3">
            <a:avLst>
              <a:gd name="adj1" fmla="val 1920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855A2AD4-F5D4-BC2E-9E25-A33FB450542B}"/>
              </a:ext>
            </a:extLst>
          </p:cNvPr>
          <p:cNvCxnSpPr>
            <a:cxnSpLocks/>
          </p:cNvCxnSpPr>
          <p:nvPr/>
        </p:nvCxnSpPr>
        <p:spPr>
          <a:xfrm rot="10800000">
            <a:off x="1614794" y="2305455"/>
            <a:ext cx="3686781" cy="797668"/>
          </a:xfrm>
          <a:prstGeom prst="bentConnector3">
            <a:avLst>
              <a:gd name="adj1" fmla="val 145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">
            <a:extLst>
              <a:ext uri="{FF2B5EF4-FFF2-40B4-BE49-F238E27FC236}">
                <a16:creationId xmlns:a16="http://schemas.microsoft.com/office/drawing/2014/main" id="{37F0891B-BF1C-4730-B567-96FBED032C0A}"/>
              </a:ext>
            </a:extLst>
          </p:cNvPr>
          <p:cNvSpPr txBox="1"/>
          <p:nvPr/>
        </p:nvSpPr>
        <p:spPr>
          <a:xfrm>
            <a:off x="7998805" y="1749145"/>
            <a:ext cx="2402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6 millions abonnées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4" name="TextBox 4">
            <a:extLst>
              <a:ext uri="{FF2B5EF4-FFF2-40B4-BE49-F238E27FC236}">
                <a16:creationId xmlns:a16="http://schemas.microsoft.com/office/drawing/2014/main" id="{7B359318-E1CA-977F-2B2B-32545669E859}"/>
              </a:ext>
            </a:extLst>
          </p:cNvPr>
          <p:cNvSpPr txBox="1"/>
          <p:nvPr/>
        </p:nvSpPr>
        <p:spPr>
          <a:xfrm>
            <a:off x="8187446" y="3823036"/>
            <a:ext cx="1516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800 agents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6" name="TextBox 4">
            <a:extLst>
              <a:ext uri="{FF2B5EF4-FFF2-40B4-BE49-F238E27FC236}">
                <a16:creationId xmlns:a16="http://schemas.microsoft.com/office/drawing/2014/main" id="{56B817C8-4040-EF37-D7B5-93C0F6A6482C}"/>
              </a:ext>
            </a:extLst>
          </p:cNvPr>
          <p:cNvSpPr txBox="1"/>
          <p:nvPr/>
        </p:nvSpPr>
        <p:spPr>
          <a:xfrm>
            <a:off x="2304499" y="3823036"/>
            <a:ext cx="263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24 direction régionale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54085FCC-ABD9-89B7-A076-5652B5367743}"/>
              </a:ext>
            </a:extLst>
          </p:cNvPr>
          <p:cNvSpPr/>
          <p:nvPr/>
        </p:nvSpPr>
        <p:spPr>
          <a:xfrm>
            <a:off x="1614794" y="5006264"/>
            <a:ext cx="2354093" cy="1682885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Téléphonique fixe et mobile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C01AFCCB-66EE-B238-67FF-9F45AAA2A8BE}"/>
              </a:ext>
            </a:extLst>
          </p:cNvPr>
          <p:cNvSpPr/>
          <p:nvPr/>
        </p:nvSpPr>
        <p:spPr>
          <a:xfrm>
            <a:off x="4918953" y="5006265"/>
            <a:ext cx="2354093" cy="1682885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Internet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000C572E-118E-7389-7169-B9541546D373}"/>
              </a:ext>
            </a:extLst>
          </p:cNvPr>
          <p:cNvSpPr/>
          <p:nvPr/>
        </p:nvSpPr>
        <p:spPr>
          <a:xfrm>
            <a:off x="8057745" y="5006264"/>
            <a:ext cx="2354093" cy="1682885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Transmission des données </a:t>
            </a:r>
            <a:endParaRPr lang="en-US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9A41460D-3CC6-088D-6E05-6DA17CD9EF9D}"/>
              </a:ext>
            </a:extLst>
          </p:cNvPr>
          <p:cNvSpPr txBox="1"/>
          <p:nvPr/>
        </p:nvSpPr>
        <p:spPr>
          <a:xfrm>
            <a:off x="2245800" y="1771464"/>
            <a:ext cx="3202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Fondée en 17 avril 1995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54" name="Graphique 17" descr="Handshake">
            <a:extLst>
              <a:ext uri="{FF2B5EF4-FFF2-40B4-BE49-F238E27FC236}">
                <a16:creationId xmlns:a16="http://schemas.microsoft.com/office/drawing/2014/main" id="{34E00A36-FF50-BCBF-0ACB-5F7BD0ED2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3345" y="1508214"/>
            <a:ext cx="914400" cy="914400"/>
          </a:xfrm>
          <a:prstGeom prst="rect">
            <a:avLst/>
          </a:prstGeom>
        </p:spPr>
      </p:pic>
      <p:pic>
        <p:nvPicPr>
          <p:cNvPr id="63" name="Image 6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0E2F25D-4276-93E0-29FC-37F16B164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10" y="5142849"/>
            <a:ext cx="547832" cy="547832"/>
          </a:xfrm>
          <a:prstGeom prst="rect">
            <a:avLst/>
          </a:prstGeom>
        </p:spPr>
      </p:pic>
      <p:pic>
        <p:nvPicPr>
          <p:cNvPr id="65" name="Image 6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89C29FD5-8D85-02B0-C812-B5867CF304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019" y="5162268"/>
            <a:ext cx="633959" cy="633959"/>
          </a:xfrm>
          <a:prstGeom prst="rect">
            <a:avLst/>
          </a:prstGeom>
        </p:spPr>
      </p:pic>
      <p:pic>
        <p:nvPicPr>
          <p:cNvPr id="67" name="Image 66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14C84AB1-A838-0D2E-D51E-3F95111870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85929" y="5142849"/>
            <a:ext cx="628484" cy="628484"/>
          </a:xfrm>
          <a:prstGeom prst="rect">
            <a:avLst/>
          </a:prstGeom>
        </p:spPr>
      </p:pic>
      <p:pic>
        <p:nvPicPr>
          <p:cNvPr id="69" name="Image 6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D94F4E97-A9FF-0DF6-3BB4-E7B9DC8A6E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12" y="1572634"/>
            <a:ext cx="627188" cy="627188"/>
          </a:xfrm>
          <a:prstGeom prst="rect">
            <a:avLst/>
          </a:prstGeom>
        </p:spPr>
      </p:pic>
      <p:pic>
        <p:nvPicPr>
          <p:cNvPr id="72" name="Image 7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88991482-FF72-E52C-448A-1577CDD9CF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794" y="3584821"/>
            <a:ext cx="638325" cy="638325"/>
          </a:xfrm>
          <a:prstGeom prst="rect">
            <a:avLst/>
          </a:prstGeom>
        </p:spPr>
      </p:pic>
      <p:pic>
        <p:nvPicPr>
          <p:cNvPr id="74" name="Image 7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B53ED40-59E8-381F-D656-9C9CC5D7D0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046" y="3507867"/>
            <a:ext cx="791755" cy="7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94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9EEED543-1FFC-46F2-C3B8-16F227CC96B6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Problématique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7E5A91F-5C71-3208-5BB9-7144493A2B80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57">
            <a:extLst>
              <a:ext uri="{FF2B5EF4-FFF2-40B4-BE49-F238E27FC236}">
                <a16:creationId xmlns:a16="http://schemas.microsoft.com/office/drawing/2014/main" id="{60B623EC-BB21-0063-98A5-55AF6028C95A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8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62F72-D0D4-9E09-A6A2-8E8C558F098F}"/>
              </a:ext>
            </a:extLst>
          </p:cNvPr>
          <p:cNvSpPr txBox="1"/>
          <p:nvPr/>
        </p:nvSpPr>
        <p:spPr>
          <a:xfrm>
            <a:off x="1042474" y="2893980"/>
            <a:ext cx="6438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000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Comment Tunisie Télécom peut-elle réduire le taux de désabonnement des clients afin de maintenir sa part de marché ?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 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7" name="Image 6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5A73D8E-7B3C-B7BE-ED2D-08EFC14A3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98" y="1616156"/>
            <a:ext cx="4349885" cy="434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22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7">
            <a:extLst>
              <a:ext uri="{FF2B5EF4-FFF2-40B4-BE49-F238E27FC236}">
                <a16:creationId xmlns:a16="http://schemas.microsoft.com/office/drawing/2014/main" id="{F75F8A5E-E787-89E6-51E2-5B36907311AB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6E068-77CD-B57E-2B8C-B14ADA1B754D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Solution propos</a:t>
            </a:r>
            <a:r>
              <a:rPr lang="fr-FR" sz="2000" dirty="0">
                <a:latin typeface="Amasis MT Pro" panose="02040504050005020304" pitchFamily="18" charset="0"/>
              </a:rPr>
              <a:t>ée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34F63D5-1FF0-AA21-9146-CCFAA104723B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Image 7" descr="Une image contenant symbole, cercle, Graphique, horloge&#10;&#10;Description générée automatiquement">
            <a:extLst>
              <a:ext uri="{FF2B5EF4-FFF2-40B4-BE49-F238E27FC236}">
                <a16:creationId xmlns:a16="http://schemas.microsoft.com/office/drawing/2014/main" id="{70E79F79-0EB8-7F1E-2876-74AF26003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32" y="1576186"/>
            <a:ext cx="4240648" cy="4240648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B238A3C-2E52-E314-2246-27774478953B}"/>
              </a:ext>
            </a:extLst>
          </p:cNvPr>
          <p:cNvCxnSpPr>
            <a:cxnSpLocks/>
          </p:cNvCxnSpPr>
          <p:nvPr/>
        </p:nvCxnSpPr>
        <p:spPr>
          <a:xfrm>
            <a:off x="3841618" y="3210128"/>
            <a:ext cx="75494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B5C211B-1FE3-1F72-45D8-7238CFCD4372}"/>
              </a:ext>
            </a:extLst>
          </p:cNvPr>
          <p:cNvCxnSpPr>
            <a:cxnSpLocks/>
          </p:cNvCxnSpPr>
          <p:nvPr/>
        </p:nvCxnSpPr>
        <p:spPr>
          <a:xfrm>
            <a:off x="3334152" y="5395609"/>
            <a:ext cx="62707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4">
            <a:extLst>
              <a:ext uri="{FF2B5EF4-FFF2-40B4-BE49-F238E27FC236}">
                <a16:creationId xmlns:a16="http://schemas.microsoft.com/office/drawing/2014/main" id="{F7C94D4A-DD15-405E-5CC9-BFB2E230E13A}"/>
              </a:ext>
            </a:extLst>
          </p:cNvPr>
          <p:cNvSpPr txBox="1"/>
          <p:nvPr/>
        </p:nvSpPr>
        <p:spPr>
          <a:xfrm>
            <a:off x="5457217" y="2405473"/>
            <a:ext cx="6055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Modèle de prédiction du Churn en utilisant différents algorithmes d’apprentissage automatique supervisée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68E2A215-A825-F9B6-33E7-0CB8E64D3964}"/>
              </a:ext>
            </a:extLst>
          </p:cNvPr>
          <p:cNvSpPr txBox="1"/>
          <p:nvPr/>
        </p:nvSpPr>
        <p:spPr>
          <a:xfrm>
            <a:off x="5457217" y="4854290"/>
            <a:ext cx="3968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Élaboration des tableaux de bord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27" name="Image 26" descr="Une image contenant Graphique, graphisme, capture d’écran, symbole&#10;&#10;Description générée automatiquement">
            <a:extLst>
              <a:ext uri="{FF2B5EF4-FFF2-40B4-BE49-F238E27FC236}">
                <a16:creationId xmlns:a16="http://schemas.microsoft.com/office/drawing/2014/main" id="{BE37092B-9DAA-22D2-341A-B8721B9DD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80" y="2502033"/>
            <a:ext cx="454937" cy="454937"/>
          </a:xfrm>
          <a:prstGeom prst="rect">
            <a:avLst/>
          </a:prstGeom>
        </p:spPr>
      </p:pic>
      <p:pic>
        <p:nvPicPr>
          <p:cNvPr id="28" name="Image 27" descr="Une image contenant Graphique, graphisme, capture d’écran, symbole&#10;&#10;Description générée automatiquement">
            <a:extLst>
              <a:ext uri="{FF2B5EF4-FFF2-40B4-BE49-F238E27FC236}">
                <a16:creationId xmlns:a16="http://schemas.microsoft.com/office/drawing/2014/main" id="{52E8FAAA-6F2A-3689-3B67-96EA52822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79" y="4826877"/>
            <a:ext cx="454937" cy="45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3869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</TotalTime>
  <Words>592</Words>
  <Application>Microsoft Office PowerPoint</Application>
  <PresentationFormat>Grand écran</PresentationFormat>
  <Paragraphs>267</Paragraphs>
  <Slides>35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7" baseType="lpstr">
      <vt:lpstr>Abadi Extra Light</vt:lpstr>
      <vt:lpstr>Amasis MT Pro</vt:lpstr>
      <vt:lpstr>Amasis MT Pro </vt:lpstr>
      <vt:lpstr>Amasis MT Pro Black</vt:lpstr>
      <vt:lpstr>Amasis MT Pro Light</vt:lpstr>
      <vt:lpstr>Aptos</vt:lpstr>
      <vt:lpstr>Aptos Display</vt:lpstr>
      <vt:lpstr>Arial</vt:lpstr>
      <vt:lpstr>Calibri</vt:lpstr>
      <vt:lpstr>Noto Sans</vt:lpstr>
      <vt:lpstr>Open Sans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zahraF ben abdallah</dc:creator>
  <cp:lastModifiedBy>zahraF ben abdallah</cp:lastModifiedBy>
  <cp:revision>11</cp:revision>
  <dcterms:created xsi:type="dcterms:W3CDTF">2024-05-12T23:16:42Z</dcterms:created>
  <dcterms:modified xsi:type="dcterms:W3CDTF">2024-06-02T15:36:36Z</dcterms:modified>
</cp:coreProperties>
</file>